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7.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0.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2.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ΜΑΡΙΑ" initials="Μ"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4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1-29T14:18:21.223" idx="2">
    <p:pos x="10" y="10"/>
    <p:text>ΑΡΑ ΤΑ ΕΡΓΑΛΕΙΑ ΕΝΔΕΙΚΝΥΝΤΑΙ ΓΙΑ ΧΡΗΣΗ ΣΕ ΣΥΝΔΥΑΣΜΟ ΜΕ ΤΟ JIGSAW.Η ΔΙΑΦΑΝΕΙΑ ΑΥΤΗ ΘΑ ΜΠΟΡΟΥΣΕ ΝΑ ΜΠΕΙ ΚΑΙ ΣΤΗΝ ΑΡΧΗ ΑΛΛΑ ΔΕΝ ΤΗΝ ΕΒΑΛΑ ΓΙΑΤΙ ΜΠΟΡΕΙ ΝΑ ΕΧΕΤΕ ΓΡΑΨΕΙ ΚΑΤΙ ΑΝΑΛΟΓΟ. ΤΟ ΑΦΉΝΩ ΣΤΗ ΔΙΚΗ ΣΑΣ ΚΡΙΣΗ ΠΟΥ ΘΑ ΤΟ ΠΑΡΟΥΣΙΑΣΕΤΕ.</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80801-2121-9C45-9F38-B0EE5B4C3AAE}"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0807164-0C89-7C48-8646-62B94515FBFC}">
      <dgm:prSet phldrT="[Text]" custT="1"/>
      <dgm:spPr/>
      <dgm:t>
        <a:bodyPr/>
        <a:lstStyle/>
        <a:p>
          <a:r>
            <a:rPr lang="el-GR" sz="2000" dirty="0" smtClean="0">
              <a:solidFill>
                <a:schemeClr val="accent1">
                  <a:lumMod val="50000"/>
                </a:schemeClr>
              </a:solidFill>
              <a:latin typeface="Arial"/>
              <a:cs typeface="Arial"/>
            </a:rPr>
            <a:t>Διαίρεση αντικειμένου μάθησης σε υποθέματα</a:t>
          </a:r>
          <a:endParaRPr lang="en-US" sz="2000" dirty="0">
            <a:solidFill>
              <a:schemeClr val="accent1">
                <a:lumMod val="50000"/>
              </a:schemeClr>
            </a:solidFill>
            <a:latin typeface="Arial"/>
            <a:cs typeface="Arial"/>
          </a:endParaRPr>
        </a:p>
      </dgm:t>
    </dgm:pt>
    <dgm:pt modelId="{7F3ED18D-86E4-2A47-B721-5B976C39B99D}" type="parTrans" cxnId="{D8EF309B-19C1-F145-9D0B-490A6C29383A}">
      <dgm:prSet/>
      <dgm:spPr/>
      <dgm:t>
        <a:bodyPr/>
        <a:lstStyle/>
        <a:p>
          <a:endParaRPr lang="en-US">
            <a:solidFill>
              <a:schemeClr val="accent1">
                <a:lumMod val="50000"/>
              </a:schemeClr>
            </a:solidFill>
            <a:latin typeface="Arial"/>
            <a:cs typeface="Arial"/>
          </a:endParaRPr>
        </a:p>
      </dgm:t>
    </dgm:pt>
    <dgm:pt modelId="{E7FE5332-0C37-DA4D-8D05-D6F6AF63B453}" type="sibTrans" cxnId="{D8EF309B-19C1-F145-9D0B-490A6C29383A}">
      <dgm:prSet/>
      <dgm:spPr/>
      <dgm:t>
        <a:bodyPr/>
        <a:lstStyle/>
        <a:p>
          <a:endParaRPr lang="en-US">
            <a:solidFill>
              <a:schemeClr val="accent1">
                <a:lumMod val="50000"/>
              </a:schemeClr>
            </a:solidFill>
            <a:latin typeface="Arial"/>
            <a:cs typeface="Arial"/>
          </a:endParaRPr>
        </a:p>
      </dgm:t>
    </dgm:pt>
    <dgm:pt modelId="{6022FB12-A1E4-3341-862C-F35C4EE090BA}">
      <dgm:prSet phldrT="[Text]" custT="1"/>
      <dgm:spPr/>
      <dgm:t>
        <a:bodyPr/>
        <a:lstStyle/>
        <a:p>
          <a:r>
            <a:rPr lang="el-GR" sz="2000" dirty="0" smtClean="0">
              <a:solidFill>
                <a:schemeClr val="accent1">
                  <a:lumMod val="50000"/>
                </a:schemeClr>
              </a:solidFill>
              <a:latin typeface="Arial"/>
              <a:cs typeface="Arial"/>
            </a:rPr>
            <a:t>Δημιουργία </a:t>
          </a:r>
          <a:r>
            <a:rPr lang="el-GR" sz="2000" smtClean="0">
              <a:solidFill>
                <a:schemeClr val="accent1">
                  <a:lumMod val="50000"/>
                </a:schemeClr>
              </a:solidFill>
              <a:latin typeface="Arial"/>
              <a:cs typeface="Arial"/>
            </a:rPr>
            <a:t>αρχικών ανομοιόμορφων </a:t>
          </a:r>
          <a:r>
            <a:rPr lang="el-GR" sz="2000" dirty="0" smtClean="0">
              <a:solidFill>
                <a:schemeClr val="accent1">
                  <a:lumMod val="50000"/>
                </a:schemeClr>
              </a:solidFill>
              <a:latin typeface="Arial"/>
              <a:cs typeface="Arial"/>
            </a:rPr>
            <a:t>ομάδων (4-6 άτομα – ομάδα </a:t>
          </a:r>
          <a:r>
            <a:rPr lang="en-US" sz="2000" dirty="0" smtClean="0">
              <a:solidFill>
                <a:schemeClr val="accent1">
                  <a:lumMod val="50000"/>
                </a:schemeClr>
              </a:solidFill>
              <a:latin typeface="Arial"/>
              <a:cs typeface="Arial"/>
            </a:rPr>
            <a:t>jigsaw</a:t>
          </a:r>
          <a:r>
            <a:rPr lang="el-GR" sz="2000" dirty="0" smtClean="0">
              <a:solidFill>
                <a:schemeClr val="accent1">
                  <a:lumMod val="50000"/>
                </a:schemeClr>
              </a:solidFill>
              <a:latin typeface="Arial"/>
              <a:cs typeface="Arial"/>
            </a:rPr>
            <a:t>)</a:t>
          </a:r>
          <a:endParaRPr lang="en-US" sz="2000" dirty="0">
            <a:solidFill>
              <a:schemeClr val="accent1">
                <a:lumMod val="50000"/>
              </a:schemeClr>
            </a:solidFill>
            <a:latin typeface="Arial"/>
            <a:cs typeface="Arial"/>
          </a:endParaRPr>
        </a:p>
      </dgm:t>
    </dgm:pt>
    <dgm:pt modelId="{A23AEF83-50F1-0F4B-A08C-92DA14F3B67A}" type="parTrans" cxnId="{B1D184E2-34D9-C749-8DED-717BE8A471C8}">
      <dgm:prSet/>
      <dgm:spPr/>
      <dgm:t>
        <a:bodyPr/>
        <a:lstStyle/>
        <a:p>
          <a:endParaRPr lang="en-US">
            <a:solidFill>
              <a:schemeClr val="accent1">
                <a:lumMod val="50000"/>
              </a:schemeClr>
            </a:solidFill>
            <a:latin typeface="Arial"/>
            <a:cs typeface="Arial"/>
          </a:endParaRPr>
        </a:p>
      </dgm:t>
    </dgm:pt>
    <dgm:pt modelId="{3A7E9EFC-C0EA-664A-ABF2-C971B9685DC6}" type="sibTrans" cxnId="{B1D184E2-34D9-C749-8DED-717BE8A471C8}">
      <dgm:prSet/>
      <dgm:spPr/>
      <dgm:t>
        <a:bodyPr/>
        <a:lstStyle/>
        <a:p>
          <a:endParaRPr lang="en-US">
            <a:solidFill>
              <a:schemeClr val="accent1">
                <a:lumMod val="50000"/>
              </a:schemeClr>
            </a:solidFill>
            <a:latin typeface="Arial"/>
            <a:cs typeface="Arial"/>
          </a:endParaRPr>
        </a:p>
      </dgm:t>
    </dgm:pt>
    <dgm:pt modelId="{500F3A1E-E82C-F648-940E-20A8676A9217}">
      <dgm:prSet phldrT="[Text]" custT="1"/>
      <dgm:spPr/>
      <dgm:t>
        <a:bodyPr/>
        <a:lstStyle/>
        <a:p>
          <a:r>
            <a:rPr lang="el-GR" sz="2000" dirty="0" smtClean="0">
              <a:solidFill>
                <a:schemeClr val="accent1">
                  <a:lumMod val="50000"/>
                </a:schemeClr>
              </a:solidFill>
              <a:latin typeface="Arial"/>
              <a:cs typeface="Arial"/>
            </a:rPr>
            <a:t>Ανάθεση ρόλου σε κάθε μαθητή της ομάδας για κάποιο υπο-θέμα – ρόλος ειδικού</a:t>
          </a:r>
          <a:endParaRPr lang="en-US" sz="2000" dirty="0">
            <a:solidFill>
              <a:schemeClr val="accent1">
                <a:lumMod val="50000"/>
              </a:schemeClr>
            </a:solidFill>
            <a:latin typeface="Arial"/>
            <a:cs typeface="Arial"/>
          </a:endParaRPr>
        </a:p>
      </dgm:t>
    </dgm:pt>
    <dgm:pt modelId="{5F775469-0B40-3C41-B0D7-C45CFA355B7E}" type="parTrans" cxnId="{75391E55-DA2A-F340-92F5-CEFAB5A36206}">
      <dgm:prSet/>
      <dgm:spPr/>
      <dgm:t>
        <a:bodyPr/>
        <a:lstStyle/>
        <a:p>
          <a:endParaRPr lang="en-US">
            <a:solidFill>
              <a:schemeClr val="accent1">
                <a:lumMod val="50000"/>
              </a:schemeClr>
            </a:solidFill>
            <a:latin typeface="Arial"/>
            <a:cs typeface="Arial"/>
          </a:endParaRPr>
        </a:p>
      </dgm:t>
    </dgm:pt>
    <dgm:pt modelId="{1799577A-6ADB-9845-908E-B3FF5D13FAB7}" type="sibTrans" cxnId="{75391E55-DA2A-F340-92F5-CEFAB5A36206}">
      <dgm:prSet/>
      <dgm:spPr/>
      <dgm:t>
        <a:bodyPr/>
        <a:lstStyle/>
        <a:p>
          <a:endParaRPr lang="en-US">
            <a:solidFill>
              <a:schemeClr val="accent1">
                <a:lumMod val="50000"/>
              </a:schemeClr>
            </a:solidFill>
            <a:latin typeface="Arial"/>
            <a:cs typeface="Arial"/>
          </a:endParaRPr>
        </a:p>
      </dgm:t>
    </dgm:pt>
    <dgm:pt modelId="{4D53274C-FD18-774B-BD80-5C82FF3B2BC3}">
      <dgm:prSet phldrT="[Text]" custT="1"/>
      <dgm:spPr/>
      <dgm:t>
        <a:bodyPr/>
        <a:lstStyle/>
        <a:p>
          <a:r>
            <a:rPr lang="el-GR" sz="2000" dirty="0" smtClean="0">
              <a:solidFill>
                <a:schemeClr val="accent1">
                  <a:lumMod val="50000"/>
                </a:schemeClr>
              </a:solidFill>
              <a:latin typeface="Arial"/>
              <a:cs typeface="Arial"/>
            </a:rPr>
            <a:t>Συγκέντρωση των ειδικών ίδιου αντικειμένου όλων των ομάδων (ομάδες ειδικών)</a:t>
          </a:r>
        </a:p>
      </dgm:t>
    </dgm:pt>
    <dgm:pt modelId="{1F34101F-290D-4040-BF06-2283BEEEDC00}" type="parTrans" cxnId="{7C68EFF2-AA61-824C-BA7D-07558268764C}">
      <dgm:prSet/>
      <dgm:spPr/>
      <dgm:t>
        <a:bodyPr/>
        <a:lstStyle/>
        <a:p>
          <a:endParaRPr lang="en-US">
            <a:solidFill>
              <a:schemeClr val="accent1">
                <a:lumMod val="50000"/>
              </a:schemeClr>
            </a:solidFill>
          </a:endParaRPr>
        </a:p>
      </dgm:t>
    </dgm:pt>
    <dgm:pt modelId="{8FF0D0F3-A8EF-F24C-8110-F0D77C1750E5}" type="sibTrans" cxnId="{7C68EFF2-AA61-824C-BA7D-07558268764C}">
      <dgm:prSet/>
      <dgm:spPr/>
      <dgm:t>
        <a:bodyPr/>
        <a:lstStyle/>
        <a:p>
          <a:endParaRPr lang="en-US">
            <a:solidFill>
              <a:schemeClr val="accent1">
                <a:lumMod val="50000"/>
              </a:schemeClr>
            </a:solidFill>
          </a:endParaRPr>
        </a:p>
      </dgm:t>
    </dgm:pt>
    <dgm:pt modelId="{0610DA8B-8006-824C-87DF-384B2127C6A0}">
      <dgm:prSet custT="1"/>
      <dgm:spPr/>
      <dgm:t>
        <a:bodyPr/>
        <a:lstStyle/>
        <a:p>
          <a:r>
            <a:rPr lang="el-GR" sz="2000" dirty="0" smtClean="0">
              <a:solidFill>
                <a:schemeClr val="accent1">
                  <a:lumMod val="50000"/>
                </a:schemeClr>
              </a:solidFill>
              <a:latin typeface="Arial"/>
              <a:cs typeface="Arial"/>
            </a:rPr>
            <a:t>Μελετούν το αντικείμενο και σχεδιάζουν τη διδασκαλία του στην ομάδα </a:t>
          </a:r>
          <a:r>
            <a:rPr lang="en-US" sz="2000" dirty="0" smtClean="0">
              <a:solidFill>
                <a:schemeClr val="accent1">
                  <a:lumMod val="50000"/>
                </a:schemeClr>
              </a:solidFill>
              <a:latin typeface="Arial"/>
              <a:cs typeface="Arial"/>
            </a:rPr>
            <a:t>jigsaw</a:t>
          </a:r>
          <a:endParaRPr lang="en-US" sz="2000" dirty="0">
            <a:solidFill>
              <a:schemeClr val="accent1">
                <a:lumMod val="50000"/>
              </a:schemeClr>
            </a:solidFill>
            <a:latin typeface="Arial"/>
            <a:cs typeface="Arial"/>
          </a:endParaRPr>
        </a:p>
      </dgm:t>
    </dgm:pt>
    <dgm:pt modelId="{D4DE6C37-8609-6740-9530-29AA8139CDFA}" type="parTrans" cxnId="{6442F91D-C760-F84B-94AA-CC41A983FBFB}">
      <dgm:prSet/>
      <dgm:spPr/>
      <dgm:t>
        <a:bodyPr/>
        <a:lstStyle/>
        <a:p>
          <a:endParaRPr lang="en-US">
            <a:solidFill>
              <a:schemeClr val="accent1">
                <a:lumMod val="50000"/>
              </a:schemeClr>
            </a:solidFill>
          </a:endParaRPr>
        </a:p>
      </dgm:t>
    </dgm:pt>
    <dgm:pt modelId="{DF0BB398-43C8-F548-9021-52A4D41DC1EC}" type="sibTrans" cxnId="{6442F91D-C760-F84B-94AA-CC41A983FBFB}">
      <dgm:prSet/>
      <dgm:spPr/>
      <dgm:t>
        <a:bodyPr/>
        <a:lstStyle/>
        <a:p>
          <a:endParaRPr lang="en-US">
            <a:solidFill>
              <a:schemeClr val="accent1">
                <a:lumMod val="50000"/>
              </a:schemeClr>
            </a:solidFill>
          </a:endParaRPr>
        </a:p>
      </dgm:t>
    </dgm:pt>
    <dgm:pt modelId="{CE3604F5-F272-9C4A-8222-557EFBE5A1FE}" type="pres">
      <dgm:prSet presAssocID="{03580801-2121-9C45-9F38-B0EE5B4C3AAE}" presName="outerComposite" presStyleCnt="0">
        <dgm:presLayoutVars>
          <dgm:chMax val="5"/>
          <dgm:dir/>
          <dgm:resizeHandles val="exact"/>
        </dgm:presLayoutVars>
      </dgm:prSet>
      <dgm:spPr/>
      <dgm:t>
        <a:bodyPr/>
        <a:lstStyle/>
        <a:p>
          <a:endParaRPr lang="el-GR"/>
        </a:p>
      </dgm:t>
    </dgm:pt>
    <dgm:pt modelId="{46F84DFA-C464-134A-A59A-212D013211BD}" type="pres">
      <dgm:prSet presAssocID="{03580801-2121-9C45-9F38-B0EE5B4C3AAE}" presName="dummyMaxCanvas" presStyleCnt="0">
        <dgm:presLayoutVars/>
      </dgm:prSet>
      <dgm:spPr/>
    </dgm:pt>
    <dgm:pt modelId="{5B7415B6-7740-7A42-B012-BC64ACCA2192}" type="pres">
      <dgm:prSet presAssocID="{03580801-2121-9C45-9F38-B0EE5B4C3AAE}" presName="FiveNodes_1" presStyleLbl="node1" presStyleIdx="0" presStyleCnt="5" custScaleY="59916">
        <dgm:presLayoutVars>
          <dgm:bulletEnabled val="1"/>
        </dgm:presLayoutVars>
      </dgm:prSet>
      <dgm:spPr/>
      <dgm:t>
        <a:bodyPr/>
        <a:lstStyle/>
        <a:p>
          <a:endParaRPr lang="el-GR"/>
        </a:p>
      </dgm:t>
    </dgm:pt>
    <dgm:pt modelId="{BFE5BD9A-41E7-F64D-8FE8-D39B2B4B48F9}" type="pres">
      <dgm:prSet presAssocID="{03580801-2121-9C45-9F38-B0EE5B4C3AAE}" presName="FiveNodes_2" presStyleLbl="node1" presStyleIdx="1" presStyleCnt="5" custScaleY="65516" custLinFactNeighborX="-2484" custLinFactNeighborY="-17591">
        <dgm:presLayoutVars>
          <dgm:bulletEnabled val="1"/>
        </dgm:presLayoutVars>
      </dgm:prSet>
      <dgm:spPr/>
      <dgm:t>
        <a:bodyPr/>
        <a:lstStyle/>
        <a:p>
          <a:endParaRPr lang="el-GR"/>
        </a:p>
      </dgm:t>
    </dgm:pt>
    <dgm:pt modelId="{3CF62024-E45D-EB42-AF6A-5E3E136A3D20}" type="pres">
      <dgm:prSet presAssocID="{03580801-2121-9C45-9F38-B0EE5B4C3AAE}" presName="FiveNodes_3" presStyleLbl="node1" presStyleIdx="2" presStyleCnt="5" custScaleY="79007" custLinFactNeighborX="-5901" custLinFactNeighborY="-23987">
        <dgm:presLayoutVars>
          <dgm:bulletEnabled val="1"/>
        </dgm:presLayoutVars>
      </dgm:prSet>
      <dgm:spPr/>
      <dgm:t>
        <a:bodyPr/>
        <a:lstStyle/>
        <a:p>
          <a:endParaRPr lang="el-GR"/>
        </a:p>
      </dgm:t>
    </dgm:pt>
    <dgm:pt modelId="{CD4D7E05-454E-D949-8AC8-FA1AE5772F32}" type="pres">
      <dgm:prSet presAssocID="{03580801-2121-9C45-9F38-B0EE5B4C3AAE}" presName="FiveNodes_4" presStyleLbl="node1" presStyleIdx="3" presStyleCnt="5" custScaleY="61023" custLinFactNeighborX="-11147" custLinFactNeighborY="-46376">
        <dgm:presLayoutVars>
          <dgm:bulletEnabled val="1"/>
        </dgm:presLayoutVars>
      </dgm:prSet>
      <dgm:spPr/>
      <dgm:t>
        <a:bodyPr/>
        <a:lstStyle/>
        <a:p>
          <a:endParaRPr lang="el-GR"/>
        </a:p>
      </dgm:t>
    </dgm:pt>
    <dgm:pt modelId="{A39FEC1E-2431-A243-9B55-CE135A5F572A}" type="pres">
      <dgm:prSet presAssocID="{03580801-2121-9C45-9F38-B0EE5B4C3AAE}" presName="FiveNodes_5" presStyleLbl="node1" presStyleIdx="4" presStyleCnt="5" custScaleX="99761" custScaleY="70889" custLinFactNeighborX="-15987" custLinFactNeighborY="-73520">
        <dgm:presLayoutVars>
          <dgm:bulletEnabled val="1"/>
        </dgm:presLayoutVars>
      </dgm:prSet>
      <dgm:spPr/>
      <dgm:t>
        <a:bodyPr/>
        <a:lstStyle/>
        <a:p>
          <a:endParaRPr lang="en-US"/>
        </a:p>
      </dgm:t>
    </dgm:pt>
    <dgm:pt modelId="{A8A61CD3-A2D0-AC44-8FA1-C59A5913B844}" type="pres">
      <dgm:prSet presAssocID="{03580801-2121-9C45-9F38-B0EE5B4C3AAE}" presName="FiveConn_1-2" presStyleLbl="fgAccFollowNode1" presStyleIdx="0" presStyleCnt="4">
        <dgm:presLayoutVars>
          <dgm:bulletEnabled val="1"/>
        </dgm:presLayoutVars>
      </dgm:prSet>
      <dgm:spPr/>
      <dgm:t>
        <a:bodyPr/>
        <a:lstStyle/>
        <a:p>
          <a:endParaRPr lang="el-GR"/>
        </a:p>
      </dgm:t>
    </dgm:pt>
    <dgm:pt modelId="{201BCF82-61E5-2845-A3AA-B9FE9B9A3662}" type="pres">
      <dgm:prSet presAssocID="{03580801-2121-9C45-9F38-B0EE5B4C3AAE}" presName="FiveConn_2-3" presStyleLbl="fgAccFollowNode1" presStyleIdx="1" presStyleCnt="4">
        <dgm:presLayoutVars>
          <dgm:bulletEnabled val="1"/>
        </dgm:presLayoutVars>
      </dgm:prSet>
      <dgm:spPr/>
      <dgm:t>
        <a:bodyPr/>
        <a:lstStyle/>
        <a:p>
          <a:endParaRPr lang="el-GR"/>
        </a:p>
      </dgm:t>
    </dgm:pt>
    <dgm:pt modelId="{7A64621E-5C01-8E44-8921-FC9673D3D0F9}" type="pres">
      <dgm:prSet presAssocID="{03580801-2121-9C45-9F38-B0EE5B4C3AAE}" presName="FiveConn_3-4" presStyleLbl="fgAccFollowNode1" presStyleIdx="2" presStyleCnt="4">
        <dgm:presLayoutVars>
          <dgm:bulletEnabled val="1"/>
        </dgm:presLayoutVars>
      </dgm:prSet>
      <dgm:spPr/>
      <dgm:t>
        <a:bodyPr/>
        <a:lstStyle/>
        <a:p>
          <a:endParaRPr lang="el-GR"/>
        </a:p>
      </dgm:t>
    </dgm:pt>
    <dgm:pt modelId="{54E524B9-BCDE-E34F-A0BD-92E73EA8E531}" type="pres">
      <dgm:prSet presAssocID="{03580801-2121-9C45-9F38-B0EE5B4C3AAE}" presName="FiveConn_4-5" presStyleLbl="fgAccFollowNode1" presStyleIdx="3" presStyleCnt="4" custLinFactNeighborX="-32483" custLinFactNeighborY="-44284">
        <dgm:presLayoutVars>
          <dgm:bulletEnabled val="1"/>
        </dgm:presLayoutVars>
      </dgm:prSet>
      <dgm:spPr/>
      <dgm:t>
        <a:bodyPr/>
        <a:lstStyle/>
        <a:p>
          <a:endParaRPr lang="el-GR"/>
        </a:p>
      </dgm:t>
    </dgm:pt>
    <dgm:pt modelId="{D3416E99-85F5-1D43-80D8-C5BF241E2A41}" type="pres">
      <dgm:prSet presAssocID="{03580801-2121-9C45-9F38-B0EE5B4C3AAE}" presName="FiveNodes_1_text" presStyleLbl="node1" presStyleIdx="4" presStyleCnt="5">
        <dgm:presLayoutVars>
          <dgm:bulletEnabled val="1"/>
        </dgm:presLayoutVars>
      </dgm:prSet>
      <dgm:spPr/>
      <dgm:t>
        <a:bodyPr/>
        <a:lstStyle/>
        <a:p>
          <a:endParaRPr lang="el-GR"/>
        </a:p>
      </dgm:t>
    </dgm:pt>
    <dgm:pt modelId="{E31B17E8-0BBA-0C46-8758-50C3EE46E78E}" type="pres">
      <dgm:prSet presAssocID="{03580801-2121-9C45-9F38-B0EE5B4C3AAE}" presName="FiveNodes_2_text" presStyleLbl="node1" presStyleIdx="4" presStyleCnt="5">
        <dgm:presLayoutVars>
          <dgm:bulletEnabled val="1"/>
        </dgm:presLayoutVars>
      </dgm:prSet>
      <dgm:spPr/>
      <dgm:t>
        <a:bodyPr/>
        <a:lstStyle/>
        <a:p>
          <a:endParaRPr lang="el-GR"/>
        </a:p>
      </dgm:t>
    </dgm:pt>
    <dgm:pt modelId="{31ED9D6D-7ED7-E142-A61C-C3D107F79BA1}" type="pres">
      <dgm:prSet presAssocID="{03580801-2121-9C45-9F38-B0EE5B4C3AAE}" presName="FiveNodes_3_text" presStyleLbl="node1" presStyleIdx="4" presStyleCnt="5">
        <dgm:presLayoutVars>
          <dgm:bulletEnabled val="1"/>
        </dgm:presLayoutVars>
      </dgm:prSet>
      <dgm:spPr/>
      <dgm:t>
        <a:bodyPr/>
        <a:lstStyle/>
        <a:p>
          <a:endParaRPr lang="el-GR"/>
        </a:p>
      </dgm:t>
    </dgm:pt>
    <dgm:pt modelId="{2649F5FA-878C-C548-938A-9F5C97CC9946}" type="pres">
      <dgm:prSet presAssocID="{03580801-2121-9C45-9F38-B0EE5B4C3AAE}" presName="FiveNodes_4_text" presStyleLbl="node1" presStyleIdx="4" presStyleCnt="5">
        <dgm:presLayoutVars>
          <dgm:bulletEnabled val="1"/>
        </dgm:presLayoutVars>
      </dgm:prSet>
      <dgm:spPr/>
      <dgm:t>
        <a:bodyPr/>
        <a:lstStyle/>
        <a:p>
          <a:endParaRPr lang="el-GR"/>
        </a:p>
      </dgm:t>
    </dgm:pt>
    <dgm:pt modelId="{E71A1E3A-BE7C-C64B-B7FD-DCEB303B8D91}" type="pres">
      <dgm:prSet presAssocID="{03580801-2121-9C45-9F38-B0EE5B4C3AAE}" presName="FiveNodes_5_text" presStyleLbl="node1" presStyleIdx="4" presStyleCnt="5">
        <dgm:presLayoutVars>
          <dgm:bulletEnabled val="1"/>
        </dgm:presLayoutVars>
      </dgm:prSet>
      <dgm:spPr/>
      <dgm:t>
        <a:bodyPr/>
        <a:lstStyle/>
        <a:p>
          <a:endParaRPr lang="en-US"/>
        </a:p>
      </dgm:t>
    </dgm:pt>
  </dgm:ptLst>
  <dgm:cxnLst>
    <dgm:cxn modelId="{7C68EFF2-AA61-824C-BA7D-07558268764C}" srcId="{03580801-2121-9C45-9F38-B0EE5B4C3AAE}" destId="{4D53274C-FD18-774B-BD80-5C82FF3B2BC3}" srcOrd="3" destOrd="0" parTransId="{1F34101F-290D-4040-BF06-2283BEEEDC00}" sibTransId="{8FF0D0F3-A8EF-F24C-8110-F0D77C1750E5}"/>
    <dgm:cxn modelId="{B41646A4-9852-214A-9989-CA67C3432499}" type="presOf" srcId="{10807164-0C89-7C48-8646-62B94515FBFC}" destId="{5B7415B6-7740-7A42-B012-BC64ACCA2192}" srcOrd="0" destOrd="0" presId="urn:microsoft.com/office/officeart/2005/8/layout/vProcess5"/>
    <dgm:cxn modelId="{75391E55-DA2A-F340-92F5-CEFAB5A36206}" srcId="{03580801-2121-9C45-9F38-B0EE5B4C3AAE}" destId="{500F3A1E-E82C-F648-940E-20A8676A9217}" srcOrd="2" destOrd="0" parTransId="{5F775469-0B40-3C41-B0D7-C45CFA355B7E}" sibTransId="{1799577A-6ADB-9845-908E-B3FF5D13FAB7}"/>
    <dgm:cxn modelId="{D6EB3ACE-9090-BC44-B0A3-5219AA883884}" type="presOf" srcId="{8FF0D0F3-A8EF-F24C-8110-F0D77C1750E5}" destId="{54E524B9-BCDE-E34F-A0BD-92E73EA8E531}" srcOrd="0" destOrd="0" presId="urn:microsoft.com/office/officeart/2005/8/layout/vProcess5"/>
    <dgm:cxn modelId="{E8E03F94-6687-1544-9E14-D57B30E0E8FA}" type="presOf" srcId="{4D53274C-FD18-774B-BD80-5C82FF3B2BC3}" destId="{CD4D7E05-454E-D949-8AC8-FA1AE5772F32}" srcOrd="0" destOrd="0" presId="urn:microsoft.com/office/officeart/2005/8/layout/vProcess5"/>
    <dgm:cxn modelId="{CB72C164-944B-7344-8153-D4B40904DFA5}" type="presOf" srcId="{1799577A-6ADB-9845-908E-B3FF5D13FAB7}" destId="{7A64621E-5C01-8E44-8921-FC9673D3D0F9}" srcOrd="0" destOrd="0" presId="urn:microsoft.com/office/officeart/2005/8/layout/vProcess5"/>
    <dgm:cxn modelId="{0560466A-3194-984E-A4AA-8CB54B1A48FE}" type="presOf" srcId="{E7FE5332-0C37-DA4D-8D05-D6F6AF63B453}" destId="{A8A61CD3-A2D0-AC44-8FA1-C59A5913B844}" srcOrd="0" destOrd="0" presId="urn:microsoft.com/office/officeart/2005/8/layout/vProcess5"/>
    <dgm:cxn modelId="{D08E7257-E801-A141-A651-98D309DF64D7}" type="presOf" srcId="{0610DA8B-8006-824C-87DF-384B2127C6A0}" destId="{A39FEC1E-2431-A243-9B55-CE135A5F572A}" srcOrd="0" destOrd="0" presId="urn:microsoft.com/office/officeart/2005/8/layout/vProcess5"/>
    <dgm:cxn modelId="{88976360-80E6-5748-A33D-FBD2B57A20F6}" type="presOf" srcId="{0610DA8B-8006-824C-87DF-384B2127C6A0}" destId="{E71A1E3A-BE7C-C64B-B7FD-DCEB303B8D91}" srcOrd="1" destOrd="0" presId="urn:microsoft.com/office/officeart/2005/8/layout/vProcess5"/>
    <dgm:cxn modelId="{DDA4E6A9-9E94-D246-820B-5445D03BF5F2}" type="presOf" srcId="{500F3A1E-E82C-F648-940E-20A8676A9217}" destId="{3CF62024-E45D-EB42-AF6A-5E3E136A3D20}" srcOrd="0" destOrd="0" presId="urn:microsoft.com/office/officeart/2005/8/layout/vProcess5"/>
    <dgm:cxn modelId="{D8EF309B-19C1-F145-9D0B-490A6C29383A}" srcId="{03580801-2121-9C45-9F38-B0EE5B4C3AAE}" destId="{10807164-0C89-7C48-8646-62B94515FBFC}" srcOrd="0" destOrd="0" parTransId="{7F3ED18D-86E4-2A47-B721-5B976C39B99D}" sibTransId="{E7FE5332-0C37-DA4D-8D05-D6F6AF63B453}"/>
    <dgm:cxn modelId="{CC7B3364-53B2-1E4F-A840-C53DA1950B3E}" type="presOf" srcId="{6022FB12-A1E4-3341-862C-F35C4EE090BA}" destId="{BFE5BD9A-41E7-F64D-8FE8-D39B2B4B48F9}" srcOrd="0" destOrd="0" presId="urn:microsoft.com/office/officeart/2005/8/layout/vProcess5"/>
    <dgm:cxn modelId="{05BE0327-D378-F948-8263-9F03258BF49C}" type="presOf" srcId="{10807164-0C89-7C48-8646-62B94515FBFC}" destId="{D3416E99-85F5-1D43-80D8-C5BF241E2A41}" srcOrd="1" destOrd="0" presId="urn:microsoft.com/office/officeart/2005/8/layout/vProcess5"/>
    <dgm:cxn modelId="{B1D184E2-34D9-C749-8DED-717BE8A471C8}" srcId="{03580801-2121-9C45-9F38-B0EE5B4C3AAE}" destId="{6022FB12-A1E4-3341-862C-F35C4EE090BA}" srcOrd="1" destOrd="0" parTransId="{A23AEF83-50F1-0F4B-A08C-92DA14F3B67A}" sibTransId="{3A7E9EFC-C0EA-664A-ABF2-C971B9685DC6}"/>
    <dgm:cxn modelId="{A8A1B15C-AD88-BE41-BA5F-C67BE8CF8533}" type="presOf" srcId="{6022FB12-A1E4-3341-862C-F35C4EE090BA}" destId="{E31B17E8-0BBA-0C46-8758-50C3EE46E78E}" srcOrd="1" destOrd="0" presId="urn:microsoft.com/office/officeart/2005/8/layout/vProcess5"/>
    <dgm:cxn modelId="{6442F91D-C760-F84B-94AA-CC41A983FBFB}" srcId="{03580801-2121-9C45-9F38-B0EE5B4C3AAE}" destId="{0610DA8B-8006-824C-87DF-384B2127C6A0}" srcOrd="4" destOrd="0" parTransId="{D4DE6C37-8609-6740-9530-29AA8139CDFA}" sibTransId="{DF0BB398-43C8-F548-9021-52A4D41DC1EC}"/>
    <dgm:cxn modelId="{91020D03-D83E-8849-8F92-78DC5C09A5F1}" type="presOf" srcId="{3A7E9EFC-C0EA-664A-ABF2-C971B9685DC6}" destId="{201BCF82-61E5-2845-A3AA-B9FE9B9A3662}" srcOrd="0" destOrd="0" presId="urn:microsoft.com/office/officeart/2005/8/layout/vProcess5"/>
    <dgm:cxn modelId="{86990C05-59A1-EE4E-9E24-7D2E42F4C559}" type="presOf" srcId="{500F3A1E-E82C-F648-940E-20A8676A9217}" destId="{31ED9D6D-7ED7-E142-A61C-C3D107F79BA1}" srcOrd="1" destOrd="0" presId="urn:microsoft.com/office/officeart/2005/8/layout/vProcess5"/>
    <dgm:cxn modelId="{6E1621FD-06D2-CE49-95BF-E130CE838630}" type="presOf" srcId="{03580801-2121-9C45-9F38-B0EE5B4C3AAE}" destId="{CE3604F5-F272-9C4A-8222-557EFBE5A1FE}" srcOrd="0" destOrd="0" presId="urn:microsoft.com/office/officeart/2005/8/layout/vProcess5"/>
    <dgm:cxn modelId="{6811B3DA-B80D-DB44-83A7-4198405AF9CD}" type="presOf" srcId="{4D53274C-FD18-774B-BD80-5C82FF3B2BC3}" destId="{2649F5FA-878C-C548-938A-9F5C97CC9946}" srcOrd="1" destOrd="0" presId="urn:microsoft.com/office/officeart/2005/8/layout/vProcess5"/>
    <dgm:cxn modelId="{882164B2-5A4A-1240-BCDD-4D6EED8AA9AF}" type="presParOf" srcId="{CE3604F5-F272-9C4A-8222-557EFBE5A1FE}" destId="{46F84DFA-C464-134A-A59A-212D013211BD}" srcOrd="0" destOrd="0" presId="urn:microsoft.com/office/officeart/2005/8/layout/vProcess5"/>
    <dgm:cxn modelId="{C56AF855-E885-AB43-8480-2BB2876CF9AE}" type="presParOf" srcId="{CE3604F5-F272-9C4A-8222-557EFBE5A1FE}" destId="{5B7415B6-7740-7A42-B012-BC64ACCA2192}" srcOrd="1" destOrd="0" presId="urn:microsoft.com/office/officeart/2005/8/layout/vProcess5"/>
    <dgm:cxn modelId="{F8DD3012-4BC3-B94B-A46E-3C64D63AFC0F}" type="presParOf" srcId="{CE3604F5-F272-9C4A-8222-557EFBE5A1FE}" destId="{BFE5BD9A-41E7-F64D-8FE8-D39B2B4B48F9}" srcOrd="2" destOrd="0" presId="urn:microsoft.com/office/officeart/2005/8/layout/vProcess5"/>
    <dgm:cxn modelId="{9A365C8D-63F8-2E41-8860-F80468597D0C}" type="presParOf" srcId="{CE3604F5-F272-9C4A-8222-557EFBE5A1FE}" destId="{3CF62024-E45D-EB42-AF6A-5E3E136A3D20}" srcOrd="3" destOrd="0" presId="urn:microsoft.com/office/officeart/2005/8/layout/vProcess5"/>
    <dgm:cxn modelId="{1AFE207E-2A25-2D4E-A99D-2FA3680611B9}" type="presParOf" srcId="{CE3604F5-F272-9C4A-8222-557EFBE5A1FE}" destId="{CD4D7E05-454E-D949-8AC8-FA1AE5772F32}" srcOrd="4" destOrd="0" presId="urn:microsoft.com/office/officeart/2005/8/layout/vProcess5"/>
    <dgm:cxn modelId="{F47E39B1-743B-904D-9FAF-E20988F4A365}" type="presParOf" srcId="{CE3604F5-F272-9C4A-8222-557EFBE5A1FE}" destId="{A39FEC1E-2431-A243-9B55-CE135A5F572A}" srcOrd="5" destOrd="0" presId="urn:microsoft.com/office/officeart/2005/8/layout/vProcess5"/>
    <dgm:cxn modelId="{AA3C854D-5195-E54B-98C6-F4EBB3BD2E17}" type="presParOf" srcId="{CE3604F5-F272-9C4A-8222-557EFBE5A1FE}" destId="{A8A61CD3-A2D0-AC44-8FA1-C59A5913B844}" srcOrd="6" destOrd="0" presId="urn:microsoft.com/office/officeart/2005/8/layout/vProcess5"/>
    <dgm:cxn modelId="{0D4CB3AD-9ADB-0445-80B6-55AEBFCABD3C}" type="presParOf" srcId="{CE3604F5-F272-9C4A-8222-557EFBE5A1FE}" destId="{201BCF82-61E5-2845-A3AA-B9FE9B9A3662}" srcOrd="7" destOrd="0" presId="urn:microsoft.com/office/officeart/2005/8/layout/vProcess5"/>
    <dgm:cxn modelId="{D0C58C46-ACD0-4145-9747-1921DEEF58F5}" type="presParOf" srcId="{CE3604F5-F272-9C4A-8222-557EFBE5A1FE}" destId="{7A64621E-5C01-8E44-8921-FC9673D3D0F9}" srcOrd="8" destOrd="0" presId="urn:microsoft.com/office/officeart/2005/8/layout/vProcess5"/>
    <dgm:cxn modelId="{7F9F148E-2312-6E42-9E02-0FD924C39BA0}" type="presParOf" srcId="{CE3604F5-F272-9C4A-8222-557EFBE5A1FE}" destId="{54E524B9-BCDE-E34F-A0BD-92E73EA8E531}" srcOrd="9" destOrd="0" presId="urn:microsoft.com/office/officeart/2005/8/layout/vProcess5"/>
    <dgm:cxn modelId="{4EC1AB8F-3CE4-4141-A5BD-D620C6DED361}" type="presParOf" srcId="{CE3604F5-F272-9C4A-8222-557EFBE5A1FE}" destId="{D3416E99-85F5-1D43-80D8-C5BF241E2A41}" srcOrd="10" destOrd="0" presId="urn:microsoft.com/office/officeart/2005/8/layout/vProcess5"/>
    <dgm:cxn modelId="{73967501-622A-D244-8341-EE382888308C}" type="presParOf" srcId="{CE3604F5-F272-9C4A-8222-557EFBE5A1FE}" destId="{E31B17E8-0BBA-0C46-8758-50C3EE46E78E}" srcOrd="11" destOrd="0" presId="urn:microsoft.com/office/officeart/2005/8/layout/vProcess5"/>
    <dgm:cxn modelId="{9D0BBBF1-AF14-2447-AA5B-08E427EE91EF}" type="presParOf" srcId="{CE3604F5-F272-9C4A-8222-557EFBE5A1FE}" destId="{31ED9D6D-7ED7-E142-A61C-C3D107F79BA1}" srcOrd="12" destOrd="0" presId="urn:microsoft.com/office/officeart/2005/8/layout/vProcess5"/>
    <dgm:cxn modelId="{864615EA-B224-5C47-A17A-4925B750B98D}" type="presParOf" srcId="{CE3604F5-F272-9C4A-8222-557EFBE5A1FE}" destId="{2649F5FA-878C-C548-938A-9F5C97CC9946}" srcOrd="13" destOrd="0" presId="urn:microsoft.com/office/officeart/2005/8/layout/vProcess5"/>
    <dgm:cxn modelId="{51BB6F2B-D4BE-5547-8DED-26F9DA0A462D}" type="presParOf" srcId="{CE3604F5-F272-9C4A-8222-557EFBE5A1FE}" destId="{E71A1E3A-BE7C-C64B-B7FD-DCEB303B8D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03391A-705A-4355-B852-191AB33CCFA2}"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l-GR"/>
        </a:p>
      </dgm:t>
    </dgm:pt>
    <dgm:pt modelId="{951EF4F3-5A52-4B68-9635-9ADEB48D3DFD}">
      <dgm:prSet phldrT="[Κείμενο]" custT="1"/>
      <dgm:spPr/>
      <dgm:t>
        <a:bodyPr/>
        <a:lstStyle/>
        <a:p>
          <a:r>
            <a:rPr lang="en-US" sz="2400" b="1" dirty="0" smtClean="0">
              <a:latin typeface="Arial"/>
              <a:cs typeface="Arial"/>
            </a:rPr>
            <a:t>1</a:t>
          </a:r>
          <a:endParaRPr lang="el-GR" sz="2400" b="1" dirty="0">
            <a:latin typeface="Arial"/>
            <a:cs typeface="Arial"/>
          </a:endParaRPr>
        </a:p>
      </dgm:t>
    </dgm:pt>
    <dgm:pt modelId="{41C5A51D-C98B-476E-BA34-9E5510E8A3FE}" type="parTrans" cxnId="{B7D53FBF-E73A-4A05-86C9-AB1754098B7E}">
      <dgm:prSet/>
      <dgm:spPr/>
      <dgm:t>
        <a:bodyPr/>
        <a:lstStyle/>
        <a:p>
          <a:endParaRPr lang="el-GR" sz="2400" b="1">
            <a:latin typeface="Arial"/>
            <a:cs typeface="Arial"/>
          </a:endParaRPr>
        </a:p>
      </dgm:t>
    </dgm:pt>
    <dgm:pt modelId="{14C9894B-64FB-4E20-BDFB-432F59A910F1}" type="sibTrans" cxnId="{B7D53FBF-E73A-4A05-86C9-AB1754098B7E}">
      <dgm:prSet/>
      <dgm:spPr/>
      <dgm:t>
        <a:bodyPr/>
        <a:lstStyle/>
        <a:p>
          <a:endParaRPr lang="el-GR" sz="2400" b="1">
            <a:latin typeface="Arial"/>
            <a:cs typeface="Arial"/>
          </a:endParaRPr>
        </a:p>
      </dgm:t>
    </dgm:pt>
    <dgm:pt modelId="{2FD72A51-1798-4FAA-B7C6-E61CA7B56FEA}">
      <dgm:prSet phldrT="[Κείμενο]" custT="1"/>
      <dgm:spPr/>
      <dgm:t>
        <a:bodyPr/>
        <a:lstStyle/>
        <a:p>
          <a:r>
            <a:rPr lang="el-GR" sz="1600" b="1" dirty="0" smtClean="0">
              <a:latin typeface="Arial"/>
              <a:cs typeface="Arial"/>
            </a:rPr>
            <a:t>ΑΝΑΠΤΥΞΗ ΑΙΣΘΗΜΑΤΟΣ ΕΥΘΥΝΗΣ</a:t>
          </a:r>
          <a:endParaRPr lang="el-GR" sz="1600" b="1" dirty="0">
            <a:latin typeface="Arial"/>
            <a:cs typeface="Arial"/>
          </a:endParaRPr>
        </a:p>
      </dgm:t>
    </dgm:pt>
    <dgm:pt modelId="{C245277C-A243-4367-8D10-F05DC78C5E33}" type="parTrans" cxnId="{6A53F71B-0DC7-445A-B56C-B77EBB3F7397}">
      <dgm:prSet/>
      <dgm:spPr/>
      <dgm:t>
        <a:bodyPr/>
        <a:lstStyle/>
        <a:p>
          <a:endParaRPr lang="el-GR" sz="2400" b="1">
            <a:latin typeface="Arial"/>
            <a:cs typeface="Arial"/>
          </a:endParaRPr>
        </a:p>
      </dgm:t>
    </dgm:pt>
    <dgm:pt modelId="{9764ADEE-DCE0-4945-A827-853C16AF48D1}" type="sibTrans" cxnId="{6A53F71B-0DC7-445A-B56C-B77EBB3F7397}">
      <dgm:prSet/>
      <dgm:spPr/>
      <dgm:t>
        <a:bodyPr/>
        <a:lstStyle/>
        <a:p>
          <a:endParaRPr lang="el-GR" sz="2400" b="1">
            <a:latin typeface="Arial"/>
            <a:cs typeface="Arial"/>
          </a:endParaRPr>
        </a:p>
      </dgm:t>
    </dgm:pt>
    <dgm:pt modelId="{C93593FA-033F-4803-8B19-6C43A3F4B823}">
      <dgm:prSet phldrT="[Κείμενο]" custT="1"/>
      <dgm:spPr/>
      <dgm:t>
        <a:bodyPr/>
        <a:lstStyle/>
        <a:p>
          <a:r>
            <a:rPr lang="el-GR" sz="2400" b="1" dirty="0" smtClean="0">
              <a:latin typeface="Arial"/>
              <a:cs typeface="Arial"/>
            </a:rPr>
            <a:t>2</a:t>
          </a:r>
          <a:endParaRPr lang="el-GR" sz="2400" b="1" dirty="0">
            <a:latin typeface="Arial"/>
            <a:cs typeface="Arial"/>
          </a:endParaRPr>
        </a:p>
      </dgm:t>
    </dgm:pt>
    <dgm:pt modelId="{DC3FEBFB-B374-4C76-B9C8-37093970259F}" type="parTrans" cxnId="{3F0A5DDE-B173-43F2-8FC6-4AEA89BD2920}">
      <dgm:prSet/>
      <dgm:spPr/>
      <dgm:t>
        <a:bodyPr/>
        <a:lstStyle/>
        <a:p>
          <a:endParaRPr lang="el-GR" sz="2400" b="1">
            <a:latin typeface="Arial"/>
            <a:cs typeface="Arial"/>
          </a:endParaRPr>
        </a:p>
      </dgm:t>
    </dgm:pt>
    <dgm:pt modelId="{BD22F1D1-4083-40AD-A93A-37310FA54A2E}" type="sibTrans" cxnId="{3F0A5DDE-B173-43F2-8FC6-4AEA89BD2920}">
      <dgm:prSet/>
      <dgm:spPr/>
      <dgm:t>
        <a:bodyPr/>
        <a:lstStyle/>
        <a:p>
          <a:endParaRPr lang="el-GR" sz="2400" b="1">
            <a:latin typeface="Arial"/>
            <a:cs typeface="Arial"/>
          </a:endParaRPr>
        </a:p>
      </dgm:t>
    </dgm:pt>
    <dgm:pt modelId="{5E5AE119-15B4-489C-ACD1-FECD73051932}">
      <dgm:prSet phldrT="[Κείμενο]" custT="1"/>
      <dgm:spPr/>
      <dgm:t>
        <a:bodyPr/>
        <a:lstStyle/>
        <a:p>
          <a:r>
            <a:rPr lang="el-GR" sz="1600" b="1" dirty="0" smtClean="0">
              <a:latin typeface="Arial"/>
              <a:cs typeface="Arial"/>
            </a:rPr>
            <a:t>ΣΥΝΕΡΓΑΤΙΚΕΣ ΔΕΞΙΟΤΗΤΕΣ</a:t>
          </a:r>
          <a:endParaRPr lang="el-GR" sz="1600" b="1" dirty="0">
            <a:latin typeface="Arial"/>
            <a:cs typeface="Arial"/>
          </a:endParaRPr>
        </a:p>
      </dgm:t>
    </dgm:pt>
    <dgm:pt modelId="{C3B159E6-8584-4A89-B8CB-367D5FF2F98E}" type="parTrans" cxnId="{DFCC6E54-3064-47C2-BFFE-A2EE4371DE9E}">
      <dgm:prSet/>
      <dgm:spPr/>
      <dgm:t>
        <a:bodyPr/>
        <a:lstStyle/>
        <a:p>
          <a:endParaRPr lang="el-GR" sz="2400" b="1">
            <a:latin typeface="Arial"/>
            <a:cs typeface="Arial"/>
          </a:endParaRPr>
        </a:p>
      </dgm:t>
    </dgm:pt>
    <dgm:pt modelId="{3C22EA87-3C20-4FD2-A5ED-5F0B8F55CC8E}" type="sibTrans" cxnId="{DFCC6E54-3064-47C2-BFFE-A2EE4371DE9E}">
      <dgm:prSet/>
      <dgm:spPr/>
      <dgm:t>
        <a:bodyPr/>
        <a:lstStyle/>
        <a:p>
          <a:endParaRPr lang="el-GR" sz="2400" b="1">
            <a:latin typeface="Arial"/>
            <a:cs typeface="Arial"/>
          </a:endParaRPr>
        </a:p>
      </dgm:t>
    </dgm:pt>
    <dgm:pt modelId="{226A99F8-5E1F-4A7E-9B22-7E13EBF94499}">
      <dgm:prSet phldrT="[Κείμενο]" custT="1"/>
      <dgm:spPr/>
      <dgm:t>
        <a:bodyPr/>
        <a:lstStyle/>
        <a:p>
          <a:r>
            <a:rPr lang="el-GR" sz="2400" b="1" dirty="0" smtClean="0">
              <a:latin typeface="Arial"/>
              <a:cs typeface="Arial"/>
            </a:rPr>
            <a:t>3</a:t>
          </a:r>
        </a:p>
      </dgm:t>
    </dgm:pt>
    <dgm:pt modelId="{ECBEE85A-DDD8-4B08-811B-D37C5B52F274}" type="parTrans" cxnId="{583F52F9-739D-4433-91A1-03F3F8085D0F}">
      <dgm:prSet/>
      <dgm:spPr/>
      <dgm:t>
        <a:bodyPr/>
        <a:lstStyle/>
        <a:p>
          <a:endParaRPr lang="el-GR" sz="2400" b="1">
            <a:latin typeface="Arial"/>
            <a:cs typeface="Arial"/>
          </a:endParaRPr>
        </a:p>
      </dgm:t>
    </dgm:pt>
    <dgm:pt modelId="{8B266F6D-9835-4563-9062-73E7F0662DAB}" type="sibTrans" cxnId="{583F52F9-739D-4433-91A1-03F3F8085D0F}">
      <dgm:prSet/>
      <dgm:spPr/>
      <dgm:t>
        <a:bodyPr/>
        <a:lstStyle/>
        <a:p>
          <a:endParaRPr lang="el-GR" sz="2400" b="1">
            <a:latin typeface="Arial"/>
            <a:cs typeface="Arial"/>
          </a:endParaRPr>
        </a:p>
      </dgm:t>
    </dgm:pt>
    <dgm:pt modelId="{D465AEC5-3B4E-4F8D-93E6-5FC8D6CD8D28}">
      <dgm:prSet phldrT="[Κείμενο]" custT="1"/>
      <dgm:spPr/>
      <dgm:t>
        <a:bodyPr/>
        <a:lstStyle/>
        <a:p>
          <a:r>
            <a:rPr lang="el-GR" sz="1600" b="1" dirty="0" smtClean="0">
              <a:latin typeface="Arial"/>
              <a:cs typeface="Arial"/>
            </a:rPr>
            <a:t>ΔΕΞΙΟΤΗΤΑ  ΛΗΨΗΣ ΑΠΟΦΑΣΕΩΝ</a:t>
          </a:r>
          <a:endParaRPr lang="el-GR" sz="1600" b="1" dirty="0">
            <a:latin typeface="Arial"/>
            <a:cs typeface="Arial"/>
          </a:endParaRPr>
        </a:p>
      </dgm:t>
    </dgm:pt>
    <dgm:pt modelId="{760815A0-4217-4AD3-A9CA-5222E5C50EC9}" type="parTrans" cxnId="{AD5CB97F-CA53-46F5-AD02-9F0C48EA12A2}">
      <dgm:prSet/>
      <dgm:spPr/>
      <dgm:t>
        <a:bodyPr/>
        <a:lstStyle/>
        <a:p>
          <a:endParaRPr lang="el-GR" sz="2400" b="1">
            <a:latin typeface="Arial"/>
            <a:cs typeface="Arial"/>
          </a:endParaRPr>
        </a:p>
      </dgm:t>
    </dgm:pt>
    <dgm:pt modelId="{BF404F12-B60C-4C0F-BCD9-8036EFFBC451}" type="sibTrans" cxnId="{AD5CB97F-CA53-46F5-AD02-9F0C48EA12A2}">
      <dgm:prSet/>
      <dgm:spPr/>
      <dgm:t>
        <a:bodyPr/>
        <a:lstStyle/>
        <a:p>
          <a:endParaRPr lang="el-GR" sz="2400" b="1">
            <a:latin typeface="Arial"/>
            <a:cs typeface="Arial"/>
          </a:endParaRPr>
        </a:p>
      </dgm:t>
    </dgm:pt>
    <dgm:pt modelId="{9AD8E339-8D5B-40E1-94AD-028C81EA072F}">
      <dgm:prSet phldrT="[Κείμενο]" custT="1"/>
      <dgm:spPr/>
      <dgm:t>
        <a:bodyPr/>
        <a:lstStyle/>
        <a:p>
          <a:r>
            <a:rPr lang="el-GR" sz="2400" b="1" dirty="0" smtClean="0">
              <a:latin typeface="Arial"/>
              <a:cs typeface="Arial"/>
            </a:rPr>
            <a:t>4</a:t>
          </a:r>
          <a:endParaRPr lang="el-GR" sz="2400" b="1" dirty="0">
            <a:latin typeface="Arial"/>
            <a:cs typeface="Arial"/>
          </a:endParaRPr>
        </a:p>
      </dgm:t>
    </dgm:pt>
    <dgm:pt modelId="{56A43013-4982-49B1-8EFB-4823D7976BF1}" type="parTrans" cxnId="{043A27D4-CE8E-40FD-A677-19D412BA080F}">
      <dgm:prSet/>
      <dgm:spPr/>
      <dgm:t>
        <a:bodyPr/>
        <a:lstStyle/>
        <a:p>
          <a:endParaRPr lang="el-GR" sz="2400" b="1">
            <a:latin typeface="Arial"/>
            <a:cs typeface="Arial"/>
          </a:endParaRPr>
        </a:p>
      </dgm:t>
    </dgm:pt>
    <dgm:pt modelId="{92A3506D-E648-4FC0-AEDC-891098D0BD59}" type="sibTrans" cxnId="{043A27D4-CE8E-40FD-A677-19D412BA080F}">
      <dgm:prSet/>
      <dgm:spPr/>
      <dgm:t>
        <a:bodyPr/>
        <a:lstStyle/>
        <a:p>
          <a:endParaRPr lang="el-GR" sz="2400" b="1">
            <a:latin typeface="Arial"/>
            <a:cs typeface="Arial"/>
          </a:endParaRPr>
        </a:p>
      </dgm:t>
    </dgm:pt>
    <dgm:pt modelId="{2425196D-F8C6-4AD2-BBA9-9428E3E907C2}">
      <dgm:prSet phldrT="[Κείμενο]" custT="1"/>
      <dgm:spPr/>
      <dgm:t>
        <a:bodyPr/>
        <a:lstStyle/>
        <a:p>
          <a:r>
            <a:rPr lang="el-GR" sz="1600" b="1" dirty="0" smtClean="0">
              <a:latin typeface="Arial"/>
              <a:cs typeface="Arial"/>
            </a:rPr>
            <a:t>ΑΥΤΟΝΟΜΗ ΜΑΘΗΣΗ</a:t>
          </a:r>
          <a:endParaRPr lang="el-GR" sz="1600" b="1" dirty="0">
            <a:latin typeface="Arial"/>
            <a:cs typeface="Arial"/>
          </a:endParaRPr>
        </a:p>
      </dgm:t>
    </dgm:pt>
    <dgm:pt modelId="{DACC48F8-1D44-4F9A-A7C3-8BF67D67F3C7}" type="parTrans" cxnId="{06731A29-ECBE-4D8E-AC3C-1CAFEBAD72FF}">
      <dgm:prSet/>
      <dgm:spPr/>
      <dgm:t>
        <a:bodyPr/>
        <a:lstStyle/>
        <a:p>
          <a:endParaRPr lang="el-GR" sz="2400" b="1">
            <a:latin typeface="Arial"/>
            <a:cs typeface="Arial"/>
          </a:endParaRPr>
        </a:p>
      </dgm:t>
    </dgm:pt>
    <dgm:pt modelId="{F83D970D-DA59-41F8-A64E-147B9EE78EF0}" type="sibTrans" cxnId="{06731A29-ECBE-4D8E-AC3C-1CAFEBAD72FF}">
      <dgm:prSet/>
      <dgm:spPr/>
      <dgm:t>
        <a:bodyPr/>
        <a:lstStyle/>
        <a:p>
          <a:endParaRPr lang="el-GR" sz="2400" b="1">
            <a:latin typeface="Arial"/>
            <a:cs typeface="Arial"/>
          </a:endParaRPr>
        </a:p>
      </dgm:t>
    </dgm:pt>
    <dgm:pt modelId="{1B6847F4-3CFC-4218-BB09-74B7E9F1ECF8}">
      <dgm:prSet phldrT="[Κείμενο]" custT="1"/>
      <dgm:spPr/>
      <dgm:t>
        <a:bodyPr/>
        <a:lstStyle/>
        <a:p>
          <a:r>
            <a:rPr lang="el-GR" sz="2400" b="1" dirty="0" smtClean="0">
              <a:latin typeface="Arial"/>
              <a:cs typeface="Arial"/>
            </a:rPr>
            <a:t>5</a:t>
          </a:r>
          <a:endParaRPr lang="el-GR" sz="2400" b="1" dirty="0">
            <a:latin typeface="Arial"/>
            <a:cs typeface="Arial"/>
          </a:endParaRPr>
        </a:p>
      </dgm:t>
    </dgm:pt>
    <dgm:pt modelId="{1A91E20F-22C2-49D1-AB6D-F8E216ADD2DC}" type="parTrans" cxnId="{76D645FA-1F34-4138-A7BE-9CF77A0F2146}">
      <dgm:prSet/>
      <dgm:spPr/>
      <dgm:t>
        <a:bodyPr/>
        <a:lstStyle/>
        <a:p>
          <a:endParaRPr lang="el-GR" sz="2400" b="1">
            <a:latin typeface="Arial"/>
            <a:cs typeface="Arial"/>
          </a:endParaRPr>
        </a:p>
      </dgm:t>
    </dgm:pt>
    <dgm:pt modelId="{138607BC-E887-45B5-B806-77FC5F49D095}" type="sibTrans" cxnId="{76D645FA-1F34-4138-A7BE-9CF77A0F2146}">
      <dgm:prSet/>
      <dgm:spPr/>
      <dgm:t>
        <a:bodyPr/>
        <a:lstStyle/>
        <a:p>
          <a:endParaRPr lang="el-GR" sz="2400" b="1">
            <a:latin typeface="Arial"/>
            <a:cs typeface="Arial"/>
          </a:endParaRPr>
        </a:p>
      </dgm:t>
    </dgm:pt>
    <dgm:pt modelId="{2874C103-029C-416D-996E-75B60C03BAED}">
      <dgm:prSet phldrT="[Κείμενο]" custT="1"/>
      <dgm:spPr/>
      <dgm:t>
        <a:bodyPr/>
        <a:lstStyle/>
        <a:p>
          <a:r>
            <a:rPr lang="el-GR" sz="1600" b="1" dirty="0" smtClean="0">
              <a:latin typeface="Arial"/>
              <a:cs typeface="Arial"/>
            </a:rPr>
            <a:t>ΕΝΕΡΓΟΠΟΙΗΣΗ ΣΥΝΑΙΣΘΗΜΑΤΙΚΩΝ ΠΑΡΑΓΟΝΤΩΝ ΜΑΘΗΣΗΣ (ΠΕΡΙΕΡΓΕΙΑ-ΠΡΟΚΛΗΣΗ-ΑΥΤΟΠΕΠΕΟΙΘΗΣΗ-ΕΛΕΓΧΟΣ </a:t>
          </a:r>
          <a:r>
            <a:rPr lang="el-GR" sz="1600" b="1" i="1" dirty="0" smtClean="0">
              <a:latin typeface="Arial"/>
              <a:cs typeface="Arial"/>
            </a:rPr>
            <a:t>) </a:t>
          </a:r>
          <a:r>
            <a:rPr lang="en-US" sz="1600" b="1" i="1" dirty="0" smtClean="0">
              <a:latin typeface="Arial"/>
              <a:cs typeface="Arial"/>
            </a:rPr>
            <a:t>HANZE AND BURGER 2007</a:t>
          </a:r>
          <a:endParaRPr lang="el-GR" sz="1600" b="1" i="1" dirty="0">
            <a:latin typeface="Arial"/>
            <a:cs typeface="Arial"/>
          </a:endParaRPr>
        </a:p>
      </dgm:t>
    </dgm:pt>
    <dgm:pt modelId="{C926FFFF-00DD-4D65-9154-42CA8146798B}" type="parTrans" cxnId="{CD3A8AA5-C5FE-4394-913C-ACB810FB143E}">
      <dgm:prSet/>
      <dgm:spPr/>
      <dgm:t>
        <a:bodyPr/>
        <a:lstStyle/>
        <a:p>
          <a:endParaRPr lang="el-GR" sz="2400" b="1">
            <a:latin typeface="Arial"/>
            <a:cs typeface="Arial"/>
          </a:endParaRPr>
        </a:p>
      </dgm:t>
    </dgm:pt>
    <dgm:pt modelId="{9DDCA772-6EF4-4379-BE40-856830905D01}" type="sibTrans" cxnId="{CD3A8AA5-C5FE-4394-913C-ACB810FB143E}">
      <dgm:prSet/>
      <dgm:spPr/>
      <dgm:t>
        <a:bodyPr/>
        <a:lstStyle/>
        <a:p>
          <a:endParaRPr lang="el-GR" sz="2400" b="1">
            <a:latin typeface="Arial"/>
            <a:cs typeface="Arial"/>
          </a:endParaRPr>
        </a:p>
      </dgm:t>
    </dgm:pt>
    <dgm:pt modelId="{6E849D7D-7AE3-4F39-84F0-76D9D4855ACC}">
      <dgm:prSet phldrT="[Κείμενο]" custT="1"/>
      <dgm:spPr/>
      <dgm:t>
        <a:bodyPr/>
        <a:lstStyle/>
        <a:p>
          <a:endParaRPr lang="el-GR" sz="1600" b="1" dirty="0">
            <a:latin typeface="Arial"/>
            <a:cs typeface="Arial"/>
          </a:endParaRPr>
        </a:p>
      </dgm:t>
    </dgm:pt>
    <dgm:pt modelId="{B1FF9C2A-5140-4879-A965-0FED84725C36}" type="parTrans" cxnId="{8EDF8C04-CA2D-4E65-8117-B57ACD11B677}">
      <dgm:prSet/>
      <dgm:spPr/>
      <dgm:t>
        <a:bodyPr/>
        <a:lstStyle/>
        <a:p>
          <a:endParaRPr lang="el-GR" sz="2400" b="1">
            <a:latin typeface="Arial"/>
            <a:cs typeface="Arial"/>
          </a:endParaRPr>
        </a:p>
      </dgm:t>
    </dgm:pt>
    <dgm:pt modelId="{CEC1950E-734E-4567-9613-940E9B86D399}" type="sibTrans" cxnId="{8EDF8C04-CA2D-4E65-8117-B57ACD11B677}">
      <dgm:prSet/>
      <dgm:spPr/>
      <dgm:t>
        <a:bodyPr/>
        <a:lstStyle/>
        <a:p>
          <a:endParaRPr lang="el-GR" sz="2400" b="1">
            <a:latin typeface="Arial"/>
            <a:cs typeface="Arial"/>
          </a:endParaRPr>
        </a:p>
      </dgm:t>
    </dgm:pt>
    <dgm:pt modelId="{BEC05A72-A64B-4316-9A4C-BDF4AE25C138}">
      <dgm:prSet phldrT="[Κείμενο]" custT="1"/>
      <dgm:spPr/>
      <dgm:t>
        <a:bodyPr/>
        <a:lstStyle/>
        <a:p>
          <a:r>
            <a:rPr lang="el-GR" sz="2400" b="1" dirty="0" smtClean="0">
              <a:latin typeface="Arial"/>
              <a:cs typeface="Arial"/>
            </a:rPr>
            <a:t>6</a:t>
          </a:r>
          <a:endParaRPr lang="el-GR" sz="2400" b="1" dirty="0">
            <a:latin typeface="Arial"/>
            <a:cs typeface="Arial"/>
          </a:endParaRPr>
        </a:p>
      </dgm:t>
    </dgm:pt>
    <dgm:pt modelId="{434A7E48-FE41-44A5-AB7B-B01F9839AFA8}" type="parTrans" cxnId="{338DF8B5-E3A4-4AFD-A337-7FC0962C0203}">
      <dgm:prSet/>
      <dgm:spPr/>
      <dgm:t>
        <a:bodyPr/>
        <a:lstStyle/>
        <a:p>
          <a:endParaRPr lang="el-GR" sz="2400" b="1">
            <a:latin typeface="Arial"/>
            <a:cs typeface="Arial"/>
          </a:endParaRPr>
        </a:p>
      </dgm:t>
    </dgm:pt>
    <dgm:pt modelId="{567F195C-0E72-4EB5-AB7D-0BB933EFE918}" type="sibTrans" cxnId="{338DF8B5-E3A4-4AFD-A337-7FC0962C0203}">
      <dgm:prSet/>
      <dgm:spPr/>
      <dgm:t>
        <a:bodyPr/>
        <a:lstStyle/>
        <a:p>
          <a:endParaRPr lang="el-GR" sz="2400" b="1">
            <a:latin typeface="Arial"/>
            <a:cs typeface="Arial"/>
          </a:endParaRPr>
        </a:p>
      </dgm:t>
    </dgm:pt>
    <dgm:pt modelId="{626A99B8-63D6-4493-B8DF-B561C8FEAC51}">
      <dgm:prSet phldrT="[Κείμενο]" custT="1"/>
      <dgm:spPr/>
      <dgm:t>
        <a:bodyPr/>
        <a:lstStyle/>
        <a:p>
          <a:r>
            <a:rPr lang="el-GR" sz="1600" b="1" dirty="0" smtClean="0">
              <a:latin typeface="Arial"/>
              <a:cs typeface="Arial"/>
            </a:rPr>
            <a:t>ΠΑΡΑΚΙΝΗΤΙΚΟ ΜΟΝΤΕΛΟ </a:t>
          </a:r>
          <a:r>
            <a:rPr lang="el-GR" sz="1600" b="1" i="1" dirty="0" smtClean="0">
              <a:latin typeface="Arial"/>
              <a:cs typeface="Arial"/>
            </a:rPr>
            <a:t>ΚΕ</a:t>
          </a:r>
          <a:r>
            <a:rPr lang="de-DE" sz="1600" b="1" i="1" dirty="0" smtClean="0">
              <a:latin typeface="Arial"/>
              <a:cs typeface="Arial"/>
            </a:rPr>
            <a:t>L</a:t>
          </a:r>
          <a:r>
            <a:rPr lang="en-US" sz="1600" b="1" i="1" dirty="0" smtClean="0">
              <a:latin typeface="Arial"/>
              <a:cs typeface="Arial"/>
            </a:rPr>
            <a:t>LER</a:t>
          </a:r>
          <a:r>
            <a:rPr lang="el-GR" sz="1600" b="1" i="1" dirty="0" smtClean="0">
              <a:latin typeface="Arial"/>
              <a:cs typeface="Arial"/>
            </a:rPr>
            <a:t> </a:t>
          </a:r>
          <a:r>
            <a:rPr lang="el-GR" sz="1600" b="1" dirty="0" smtClean="0">
              <a:latin typeface="Arial"/>
              <a:cs typeface="Arial"/>
            </a:rPr>
            <a:t>(ΠΡΟΣΟΧΗ-ΣΧΕΤΙΚΟΤΗΤΑ-ΕΜΠΙΣΤΟΣΥΝΗ-ΙΚΑΝΟΠΟΙΗΣΗ)</a:t>
          </a:r>
          <a:endParaRPr lang="el-GR" sz="1600" b="1" dirty="0">
            <a:latin typeface="Arial"/>
            <a:cs typeface="Arial"/>
          </a:endParaRPr>
        </a:p>
      </dgm:t>
    </dgm:pt>
    <dgm:pt modelId="{E03977D6-73EA-4CAD-8CF3-EE62D9B19B80}" type="parTrans" cxnId="{5E2DCAB4-A056-42FE-BFA9-9533E6C8A6EA}">
      <dgm:prSet/>
      <dgm:spPr/>
      <dgm:t>
        <a:bodyPr/>
        <a:lstStyle/>
        <a:p>
          <a:endParaRPr lang="el-GR" sz="2400" b="1">
            <a:latin typeface="Arial"/>
            <a:cs typeface="Arial"/>
          </a:endParaRPr>
        </a:p>
      </dgm:t>
    </dgm:pt>
    <dgm:pt modelId="{02BCD4E7-D16D-4C49-A2FB-25A0010EC844}" type="sibTrans" cxnId="{5E2DCAB4-A056-42FE-BFA9-9533E6C8A6EA}">
      <dgm:prSet/>
      <dgm:spPr/>
      <dgm:t>
        <a:bodyPr/>
        <a:lstStyle/>
        <a:p>
          <a:endParaRPr lang="el-GR" sz="2400" b="1">
            <a:latin typeface="Arial"/>
            <a:cs typeface="Arial"/>
          </a:endParaRPr>
        </a:p>
      </dgm:t>
    </dgm:pt>
    <dgm:pt modelId="{EE89DE94-1926-49D7-A369-A44632E00010}" type="pres">
      <dgm:prSet presAssocID="{DC03391A-705A-4355-B852-191AB33CCFA2}" presName="linearFlow" presStyleCnt="0">
        <dgm:presLayoutVars>
          <dgm:dir/>
          <dgm:animLvl val="lvl"/>
          <dgm:resizeHandles val="exact"/>
        </dgm:presLayoutVars>
      </dgm:prSet>
      <dgm:spPr/>
      <dgm:t>
        <a:bodyPr/>
        <a:lstStyle/>
        <a:p>
          <a:endParaRPr lang="el-GR"/>
        </a:p>
      </dgm:t>
    </dgm:pt>
    <dgm:pt modelId="{CE906BBC-2488-41BA-98A4-A5E52F735D08}" type="pres">
      <dgm:prSet presAssocID="{951EF4F3-5A52-4B68-9635-9ADEB48D3DFD}" presName="composite" presStyleCnt="0"/>
      <dgm:spPr/>
      <dgm:t>
        <a:bodyPr/>
        <a:lstStyle/>
        <a:p>
          <a:endParaRPr lang="en-US"/>
        </a:p>
      </dgm:t>
    </dgm:pt>
    <dgm:pt modelId="{B63BD690-BC0B-4246-B0BF-A2D0C93544FD}" type="pres">
      <dgm:prSet presAssocID="{951EF4F3-5A52-4B68-9635-9ADEB48D3DFD}" presName="parentText" presStyleLbl="alignNode1" presStyleIdx="0" presStyleCnt="6">
        <dgm:presLayoutVars>
          <dgm:chMax val="1"/>
          <dgm:bulletEnabled val="1"/>
        </dgm:presLayoutVars>
      </dgm:prSet>
      <dgm:spPr/>
      <dgm:t>
        <a:bodyPr/>
        <a:lstStyle/>
        <a:p>
          <a:endParaRPr lang="el-GR"/>
        </a:p>
      </dgm:t>
    </dgm:pt>
    <dgm:pt modelId="{941884EC-6F10-496B-8C70-4100A871860F}" type="pres">
      <dgm:prSet presAssocID="{951EF4F3-5A52-4B68-9635-9ADEB48D3DFD}" presName="descendantText" presStyleLbl="alignAcc1" presStyleIdx="0" presStyleCnt="6">
        <dgm:presLayoutVars>
          <dgm:bulletEnabled val="1"/>
        </dgm:presLayoutVars>
      </dgm:prSet>
      <dgm:spPr/>
      <dgm:t>
        <a:bodyPr/>
        <a:lstStyle/>
        <a:p>
          <a:endParaRPr lang="el-GR"/>
        </a:p>
      </dgm:t>
    </dgm:pt>
    <dgm:pt modelId="{2F2599AF-7CAD-4CEF-8D94-A9C72DAD43AC}" type="pres">
      <dgm:prSet presAssocID="{14C9894B-64FB-4E20-BDFB-432F59A910F1}" presName="sp" presStyleCnt="0"/>
      <dgm:spPr/>
      <dgm:t>
        <a:bodyPr/>
        <a:lstStyle/>
        <a:p>
          <a:endParaRPr lang="en-US"/>
        </a:p>
      </dgm:t>
    </dgm:pt>
    <dgm:pt modelId="{4A86EDE1-ABC3-4E23-97F1-DCB807C8CEC4}" type="pres">
      <dgm:prSet presAssocID="{C93593FA-033F-4803-8B19-6C43A3F4B823}" presName="composite" presStyleCnt="0"/>
      <dgm:spPr/>
      <dgm:t>
        <a:bodyPr/>
        <a:lstStyle/>
        <a:p>
          <a:endParaRPr lang="en-US"/>
        </a:p>
      </dgm:t>
    </dgm:pt>
    <dgm:pt modelId="{CA761E57-FD3D-41B1-86F0-EF0916213979}" type="pres">
      <dgm:prSet presAssocID="{C93593FA-033F-4803-8B19-6C43A3F4B823}" presName="parentText" presStyleLbl="alignNode1" presStyleIdx="1" presStyleCnt="6">
        <dgm:presLayoutVars>
          <dgm:chMax val="1"/>
          <dgm:bulletEnabled val="1"/>
        </dgm:presLayoutVars>
      </dgm:prSet>
      <dgm:spPr/>
      <dgm:t>
        <a:bodyPr/>
        <a:lstStyle/>
        <a:p>
          <a:endParaRPr lang="el-GR"/>
        </a:p>
      </dgm:t>
    </dgm:pt>
    <dgm:pt modelId="{A77D11E9-577E-4E03-B537-17F3E0610889}" type="pres">
      <dgm:prSet presAssocID="{C93593FA-033F-4803-8B19-6C43A3F4B823}" presName="descendantText" presStyleLbl="alignAcc1" presStyleIdx="1" presStyleCnt="6">
        <dgm:presLayoutVars>
          <dgm:bulletEnabled val="1"/>
        </dgm:presLayoutVars>
      </dgm:prSet>
      <dgm:spPr/>
      <dgm:t>
        <a:bodyPr/>
        <a:lstStyle/>
        <a:p>
          <a:endParaRPr lang="el-GR"/>
        </a:p>
      </dgm:t>
    </dgm:pt>
    <dgm:pt modelId="{E0D6EBFC-CA15-46EC-A4C3-FB97017E3621}" type="pres">
      <dgm:prSet presAssocID="{BD22F1D1-4083-40AD-A93A-37310FA54A2E}" presName="sp" presStyleCnt="0"/>
      <dgm:spPr/>
      <dgm:t>
        <a:bodyPr/>
        <a:lstStyle/>
        <a:p>
          <a:endParaRPr lang="en-US"/>
        </a:p>
      </dgm:t>
    </dgm:pt>
    <dgm:pt modelId="{1F1AA0A9-1CBF-4E3E-BB74-FCFCAD0C1922}" type="pres">
      <dgm:prSet presAssocID="{226A99F8-5E1F-4A7E-9B22-7E13EBF94499}" presName="composite" presStyleCnt="0"/>
      <dgm:spPr/>
      <dgm:t>
        <a:bodyPr/>
        <a:lstStyle/>
        <a:p>
          <a:endParaRPr lang="en-US"/>
        </a:p>
      </dgm:t>
    </dgm:pt>
    <dgm:pt modelId="{54494535-095D-4F6D-AC0E-D7C320AC490B}" type="pres">
      <dgm:prSet presAssocID="{226A99F8-5E1F-4A7E-9B22-7E13EBF94499}" presName="parentText" presStyleLbl="alignNode1" presStyleIdx="2" presStyleCnt="6">
        <dgm:presLayoutVars>
          <dgm:chMax val="1"/>
          <dgm:bulletEnabled val="1"/>
        </dgm:presLayoutVars>
      </dgm:prSet>
      <dgm:spPr/>
      <dgm:t>
        <a:bodyPr/>
        <a:lstStyle/>
        <a:p>
          <a:endParaRPr lang="el-GR"/>
        </a:p>
      </dgm:t>
    </dgm:pt>
    <dgm:pt modelId="{6B2D1E5F-70DA-4885-A4C3-395013BE478B}" type="pres">
      <dgm:prSet presAssocID="{226A99F8-5E1F-4A7E-9B22-7E13EBF94499}" presName="descendantText" presStyleLbl="alignAcc1" presStyleIdx="2" presStyleCnt="6">
        <dgm:presLayoutVars>
          <dgm:bulletEnabled val="1"/>
        </dgm:presLayoutVars>
      </dgm:prSet>
      <dgm:spPr/>
      <dgm:t>
        <a:bodyPr/>
        <a:lstStyle/>
        <a:p>
          <a:endParaRPr lang="el-GR"/>
        </a:p>
      </dgm:t>
    </dgm:pt>
    <dgm:pt modelId="{3F8CE093-0F5A-4F83-96DC-375D7AB80339}" type="pres">
      <dgm:prSet presAssocID="{8B266F6D-9835-4563-9062-73E7F0662DAB}" presName="sp" presStyleCnt="0"/>
      <dgm:spPr/>
      <dgm:t>
        <a:bodyPr/>
        <a:lstStyle/>
        <a:p>
          <a:endParaRPr lang="en-US"/>
        </a:p>
      </dgm:t>
    </dgm:pt>
    <dgm:pt modelId="{9AC98B26-3C9F-456A-A2D1-52E7B0EF3654}" type="pres">
      <dgm:prSet presAssocID="{9AD8E339-8D5B-40E1-94AD-028C81EA072F}" presName="composite" presStyleCnt="0"/>
      <dgm:spPr/>
      <dgm:t>
        <a:bodyPr/>
        <a:lstStyle/>
        <a:p>
          <a:endParaRPr lang="en-US"/>
        </a:p>
      </dgm:t>
    </dgm:pt>
    <dgm:pt modelId="{998771EC-1F68-4521-A838-05F0E0109FBD}" type="pres">
      <dgm:prSet presAssocID="{9AD8E339-8D5B-40E1-94AD-028C81EA072F}" presName="parentText" presStyleLbl="alignNode1" presStyleIdx="3" presStyleCnt="6">
        <dgm:presLayoutVars>
          <dgm:chMax val="1"/>
          <dgm:bulletEnabled val="1"/>
        </dgm:presLayoutVars>
      </dgm:prSet>
      <dgm:spPr/>
      <dgm:t>
        <a:bodyPr/>
        <a:lstStyle/>
        <a:p>
          <a:endParaRPr lang="el-GR"/>
        </a:p>
      </dgm:t>
    </dgm:pt>
    <dgm:pt modelId="{8A43705F-C429-4A84-AF63-75EF6C1272E6}" type="pres">
      <dgm:prSet presAssocID="{9AD8E339-8D5B-40E1-94AD-028C81EA072F}" presName="descendantText" presStyleLbl="alignAcc1" presStyleIdx="3" presStyleCnt="6">
        <dgm:presLayoutVars>
          <dgm:bulletEnabled val="1"/>
        </dgm:presLayoutVars>
      </dgm:prSet>
      <dgm:spPr/>
      <dgm:t>
        <a:bodyPr/>
        <a:lstStyle/>
        <a:p>
          <a:endParaRPr lang="el-GR"/>
        </a:p>
      </dgm:t>
    </dgm:pt>
    <dgm:pt modelId="{A2D27C5F-CF23-4591-ADC1-E0E830A3F73A}" type="pres">
      <dgm:prSet presAssocID="{92A3506D-E648-4FC0-AEDC-891098D0BD59}" presName="sp" presStyleCnt="0"/>
      <dgm:spPr/>
      <dgm:t>
        <a:bodyPr/>
        <a:lstStyle/>
        <a:p>
          <a:endParaRPr lang="en-US"/>
        </a:p>
      </dgm:t>
    </dgm:pt>
    <dgm:pt modelId="{426F0D00-8403-480E-8A66-D5A754DB81A1}" type="pres">
      <dgm:prSet presAssocID="{1B6847F4-3CFC-4218-BB09-74B7E9F1ECF8}" presName="composite" presStyleCnt="0"/>
      <dgm:spPr/>
      <dgm:t>
        <a:bodyPr/>
        <a:lstStyle/>
        <a:p>
          <a:endParaRPr lang="en-US"/>
        </a:p>
      </dgm:t>
    </dgm:pt>
    <dgm:pt modelId="{C5D28DB6-A960-4D55-A81C-3BB82DA1FE64}" type="pres">
      <dgm:prSet presAssocID="{1B6847F4-3CFC-4218-BB09-74B7E9F1ECF8}" presName="parentText" presStyleLbl="alignNode1" presStyleIdx="4" presStyleCnt="6">
        <dgm:presLayoutVars>
          <dgm:chMax val="1"/>
          <dgm:bulletEnabled val="1"/>
        </dgm:presLayoutVars>
      </dgm:prSet>
      <dgm:spPr/>
      <dgm:t>
        <a:bodyPr/>
        <a:lstStyle/>
        <a:p>
          <a:endParaRPr lang="el-GR"/>
        </a:p>
      </dgm:t>
    </dgm:pt>
    <dgm:pt modelId="{1555FC92-2FAB-441B-B978-1DEFE4897513}" type="pres">
      <dgm:prSet presAssocID="{1B6847F4-3CFC-4218-BB09-74B7E9F1ECF8}" presName="descendantText" presStyleLbl="alignAcc1" presStyleIdx="4" presStyleCnt="6">
        <dgm:presLayoutVars>
          <dgm:bulletEnabled val="1"/>
        </dgm:presLayoutVars>
      </dgm:prSet>
      <dgm:spPr/>
      <dgm:t>
        <a:bodyPr/>
        <a:lstStyle/>
        <a:p>
          <a:endParaRPr lang="el-GR"/>
        </a:p>
      </dgm:t>
    </dgm:pt>
    <dgm:pt modelId="{52F30996-379E-4250-9BA1-520A0DBBAEE1}" type="pres">
      <dgm:prSet presAssocID="{138607BC-E887-45B5-B806-77FC5F49D095}" presName="sp" presStyleCnt="0"/>
      <dgm:spPr/>
      <dgm:t>
        <a:bodyPr/>
        <a:lstStyle/>
        <a:p>
          <a:endParaRPr lang="en-US"/>
        </a:p>
      </dgm:t>
    </dgm:pt>
    <dgm:pt modelId="{2F87E6D2-8690-4173-8BC2-971CC783C401}" type="pres">
      <dgm:prSet presAssocID="{BEC05A72-A64B-4316-9A4C-BDF4AE25C138}" presName="composite" presStyleCnt="0"/>
      <dgm:spPr/>
      <dgm:t>
        <a:bodyPr/>
        <a:lstStyle/>
        <a:p>
          <a:endParaRPr lang="en-US"/>
        </a:p>
      </dgm:t>
    </dgm:pt>
    <dgm:pt modelId="{30812127-C926-4CB9-AFFA-0D52BBC1431F}" type="pres">
      <dgm:prSet presAssocID="{BEC05A72-A64B-4316-9A4C-BDF4AE25C138}" presName="parentText" presStyleLbl="alignNode1" presStyleIdx="5" presStyleCnt="6">
        <dgm:presLayoutVars>
          <dgm:chMax val="1"/>
          <dgm:bulletEnabled val="1"/>
        </dgm:presLayoutVars>
      </dgm:prSet>
      <dgm:spPr/>
      <dgm:t>
        <a:bodyPr/>
        <a:lstStyle/>
        <a:p>
          <a:endParaRPr lang="el-GR"/>
        </a:p>
      </dgm:t>
    </dgm:pt>
    <dgm:pt modelId="{77EA9904-806E-41B0-ADBF-56C1EFAE507B}" type="pres">
      <dgm:prSet presAssocID="{BEC05A72-A64B-4316-9A4C-BDF4AE25C138}" presName="descendantText" presStyleLbl="alignAcc1" presStyleIdx="5" presStyleCnt="6">
        <dgm:presLayoutVars>
          <dgm:bulletEnabled val="1"/>
        </dgm:presLayoutVars>
      </dgm:prSet>
      <dgm:spPr/>
      <dgm:t>
        <a:bodyPr/>
        <a:lstStyle/>
        <a:p>
          <a:endParaRPr lang="el-GR"/>
        </a:p>
      </dgm:t>
    </dgm:pt>
  </dgm:ptLst>
  <dgm:cxnLst>
    <dgm:cxn modelId="{073193A0-47AE-124E-B0D0-A030C6C72668}" type="presOf" srcId="{6E849D7D-7AE3-4F39-84F0-76D9D4855ACC}" destId="{77EA9904-806E-41B0-ADBF-56C1EFAE507B}" srcOrd="0" destOrd="1" presId="urn:microsoft.com/office/officeart/2005/8/layout/chevron2"/>
    <dgm:cxn modelId="{D9482D3A-50DE-A445-B14C-0C4485915DAE}" type="presOf" srcId="{951EF4F3-5A52-4B68-9635-9ADEB48D3DFD}" destId="{B63BD690-BC0B-4246-B0BF-A2D0C93544FD}" srcOrd="0" destOrd="0" presId="urn:microsoft.com/office/officeart/2005/8/layout/chevron2"/>
    <dgm:cxn modelId="{583F52F9-739D-4433-91A1-03F3F8085D0F}" srcId="{DC03391A-705A-4355-B852-191AB33CCFA2}" destId="{226A99F8-5E1F-4A7E-9B22-7E13EBF94499}" srcOrd="2" destOrd="0" parTransId="{ECBEE85A-DDD8-4B08-811B-D37C5B52F274}" sibTransId="{8B266F6D-9835-4563-9062-73E7F0662DAB}"/>
    <dgm:cxn modelId="{8C4DF788-489A-AA4F-B80B-71C7F95119C2}" type="presOf" srcId="{1B6847F4-3CFC-4218-BB09-74B7E9F1ECF8}" destId="{C5D28DB6-A960-4D55-A81C-3BB82DA1FE64}" srcOrd="0" destOrd="0" presId="urn:microsoft.com/office/officeart/2005/8/layout/chevron2"/>
    <dgm:cxn modelId="{09CABA9D-10F7-CD40-8811-CC4EB4109B42}" type="presOf" srcId="{626A99B8-63D6-4493-B8DF-B561C8FEAC51}" destId="{77EA9904-806E-41B0-ADBF-56C1EFAE507B}" srcOrd="0" destOrd="0" presId="urn:microsoft.com/office/officeart/2005/8/layout/chevron2"/>
    <dgm:cxn modelId="{DFCC6E54-3064-47C2-BFFE-A2EE4371DE9E}" srcId="{C93593FA-033F-4803-8B19-6C43A3F4B823}" destId="{5E5AE119-15B4-489C-ACD1-FECD73051932}" srcOrd="0" destOrd="0" parTransId="{C3B159E6-8584-4A89-B8CB-367D5FF2F98E}" sibTransId="{3C22EA87-3C20-4FD2-A5ED-5F0B8F55CC8E}"/>
    <dgm:cxn modelId="{338DF8B5-E3A4-4AFD-A337-7FC0962C0203}" srcId="{DC03391A-705A-4355-B852-191AB33CCFA2}" destId="{BEC05A72-A64B-4316-9A4C-BDF4AE25C138}" srcOrd="5" destOrd="0" parTransId="{434A7E48-FE41-44A5-AB7B-B01F9839AFA8}" sibTransId="{567F195C-0E72-4EB5-AB7D-0BB933EFE918}"/>
    <dgm:cxn modelId="{4FD2F0E3-12BD-BA4B-8F72-877CCDDEE1E8}" type="presOf" srcId="{226A99F8-5E1F-4A7E-9B22-7E13EBF94499}" destId="{54494535-095D-4F6D-AC0E-D7C320AC490B}" srcOrd="0" destOrd="0" presId="urn:microsoft.com/office/officeart/2005/8/layout/chevron2"/>
    <dgm:cxn modelId="{06731A29-ECBE-4D8E-AC3C-1CAFEBAD72FF}" srcId="{9AD8E339-8D5B-40E1-94AD-028C81EA072F}" destId="{2425196D-F8C6-4AD2-BBA9-9428E3E907C2}" srcOrd="0" destOrd="0" parTransId="{DACC48F8-1D44-4F9A-A7C3-8BF67D67F3C7}" sibTransId="{F83D970D-DA59-41F8-A64E-147B9EE78EF0}"/>
    <dgm:cxn modelId="{1832004F-9038-984A-AAB3-BF7A640FB529}" type="presOf" srcId="{C93593FA-033F-4803-8B19-6C43A3F4B823}" destId="{CA761E57-FD3D-41B1-86F0-EF0916213979}" srcOrd="0" destOrd="0" presId="urn:microsoft.com/office/officeart/2005/8/layout/chevron2"/>
    <dgm:cxn modelId="{6A53F71B-0DC7-445A-B56C-B77EBB3F7397}" srcId="{951EF4F3-5A52-4B68-9635-9ADEB48D3DFD}" destId="{2FD72A51-1798-4FAA-B7C6-E61CA7B56FEA}" srcOrd="0" destOrd="0" parTransId="{C245277C-A243-4367-8D10-F05DC78C5E33}" sibTransId="{9764ADEE-DCE0-4945-A827-853C16AF48D1}"/>
    <dgm:cxn modelId="{5AEF9DBC-7EA1-4E46-9810-60FDB75C4AD1}" type="presOf" srcId="{DC03391A-705A-4355-B852-191AB33CCFA2}" destId="{EE89DE94-1926-49D7-A369-A44632E00010}" srcOrd="0" destOrd="0" presId="urn:microsoft.com/office/officeart/2005/8/layout/chevron2"/>
    <dgm:cxn modelId="{043A27D4-CE8E-40FD-A677-19D412BA080F}" srcId="{DC03391A-705A-4355-B852-191AB33CCFA2}" destId="{9AD8E339-8D5B-40E1-94AD-028C81EA072F}" srcOrd="3" destOrd="0" parTransId="{56A43013-4982-49B1-8EFB-4823D7976BF1}" sibTransId="{92A3506D-E648-4FC0-AEDC-891098D0BD59}"/>
    <dgm:cxn modelId="{B7D53FBF-E73A-4A05-86C9-AB1754098B7E}" srcId="{DC03391A-705A-4355-B852-191AB33CCFA2}" destId="{951EF4F3-5A52-4B68-9635-9ADEB48D3DFD}" srcOrd="0" destOrd="0" parTransId="{41C5A51D-C98B-476E-BA34-9E5510E8A3FE}" sibTransId="{14C9894B-64FB-4E20-BDFB-432F59A910F1}"/>
    <dgm:cxn modelId="{66B52936-37AA-D645-96F8-CD2485449AD6}" type="presOf" srcId="{D465AEC5-3B4E-4F8D-93E6-5FC8D6CD8D28}" destId="{6B2D1E5F-70DA-4885-A4C3-395013BE478B}" srcOrd="0" destOrd="0" presId="urn:microsoft.com/office/officeart/2005/8/layout/chevron2"/>
    <dgm:cxn modelId="{F77B654E-DD5B-AF42-8A8B-AD5ABF94C3C5}" type="presOf" srcId="{2874C103-029C-416D-996E-75B60C03BAED}" destId="{1555FC92-2FAB-441B-B978-1DEFE4897513}" srcOrd="0" destOrd="0" presId="urn:microsoft.com/office/officeart/2005/8/layout/chevron2"/>
    <dgm:cxn modelId="{BEAF0169-504C-7448-8C89-93F5722C145B}" type="presOf" srcId="{5E5AE119-15B4-489C-ACD1-FECD73051932}" destId="{A77D11E9-577E-4E03-B537-17F3E0610889}" srcOrd="0" destOrd="0" presId="urn:microsoft.com/office/officeart/2005/8/layout/chevron2"/>
    <dgm:cxn modelId="{8EDF8C04-CA2D-4E65-8117-B57ACD11B677}" srcId="{BEC05A72-A64B-4316-9A4C-BDF4AE25C138}" destId="{6E849D7D-7AE3-4F39-84F0-76D9D4855ACC}" srcOrd="1" destOrd="0" parTransId="{B1FF9C2A-5140-4879-A965-0FED84725C36}" sibTransId="{CEC1950E-734E-4567-9613-940E9B86D399}"/>
    <dgm:cxn modelId="{8F9A00B0-68D0-174F-9A94-FBBCB382FC5F}" type="presOf" srcId="{9AD8E339-8D5B-40E1-94AD-028C81EA072F}" destId="{998771EC-1F68-4521-A838-05F0E0109FBD}" srcOrd="0" destOrd="0" presId="urn:microsoft.com/office/officeart/2005/8/layout/chevron2"/>
    <dgm:cxn modelId="{52E7B379-2B45-FC48-B36B-653366F73B1A}" type="presOf" srcId="{BEC05A72-A64B-4316-9A4C-BDF4AE25C138}" destId="{30812127-C926-4CB9-AFFA-0D52BBC1431F}" srcOrd="0" destOrd="0" presId="urn:microsoft.com/office/officeart/2005/8/layout/chevron2"/>
    <dgm:cxn modelId="{3F0A5DDE-B173-43F2-8FC6-4AEA89BD2920}" srcId="{DC03391A-705A-4355-B852-191AB33CCFA2}" destId="{C93593FA-033F-4803-8B19-6C43A3F4B823}" srcOrd="1" destOrd="0" parTransId="{DC3FEBFB-B374-4C76-B9C8-37093970259F}" sibTransId="{BD22F1D1-4083-40AD-A93A-37310FA54A2E}"/>
    <dgm:cxn modelId="{76D645FA-1F34-4138-A7BE-9CF77A0F2146}" srcId="{DC03391A-705A-4355-B852-191AB33CCFA2}" destId="{1B6847F4-3CFC-4218-BB09-74B7E9F1ECF8}" srcOrd="4" destOrd="0" parTransId="{1A91E20F-22C2-49D1-AB6D-F8E216ADD2DC}" sibTransId="{138607BC-E887-45B5-B806-77FC5F49D095}"/>
    <dgm:cxn modelId="{54E43EE2-3BA2-3446-8FC4-56CE45E243B7}" type="presOf" srcId="{2425196D-F8C6-4AD2-BBA9-9428E3E907C2}" destId="{8A43705F-C429-4A84-AF63-75EF6C1272E6}" srcOrd="0" destOrd="0" presId="urn:microsoft.com/office/officeart/2005/8/layout/chevron2"/>
    <dgm:cxn modelId="{5E2DCAB4-A056-42FE-BFA9-9533E6C8A6EA}" srcId="{BEC05A72-A64B-4316-9A4C-BDF4AE25C138}" destId="{626A99B8-63D6-4493-B8DF-B561C8FEAC51}" srcOrd="0" destOrd="0" parTransId="{E03977D6-73EA-4CAD-8CF3-EE62D9B19B80}" sibTransId="{02BCD4E7-D16D-4C49-A2FB-25A0010EC844}"/>
    <dgm:cxn modelId="{AD5CB97F-CA53-46F5-AD02-9F0C48EA12A2}" srcId="{226A99F8-5E1F-4A7E-9B22-7E13EBF94499}" destId="{D465AEC5-3B4E-4F8D-93E6-5FC8D6CD8D28}" srcOrd="0" destOrd="0" parTransId="{760815A0-4217-4AD3-A9CA-5222E5C50EC9}" sibTransId="{BF404F12-B60C-4C0F-BCD9-8036EFFBC451}"/>
    <dgm:cxn modelId="{143615CF-ED4A-4A40-93C3-BF79050855EC}" type="presOf" srcId="{2FD72A51-1798-4FAA-B7C6-E61CA7B56FEA}" destId="{941884EC-6F10-496B-8C70-4100A871860F}" srcOrd="0" destOrd="0" presId="urn:microsoft.com/office/officeart/2005/8/layout/chevron2"/>
    <dgm:cxn modelId="{CD3A8AA5-C5FE-4394-913C-ACB810FB143E}" srcId="{1B6847F4-3CFC-4218-BB09-74B7E9F1ECF8}" destId="{2874C103-029C-416D-996E-75B60C03BAED}" srcOrd="0" destOrd="0" parTransId="{C926FFFF-00DD-4D65-9154-42CA8146798B}" sibTransId="{9DDCA772-6EF4-4379-BE40-856830905D01}"/>
    <dgm:cxn modelId="{529A04C6-F624-914D-A81F-C07FD0BF783E}" type="presParOf" srcId="{EE89DE94-1926-49D7-A369-A44632E00010}" destId="{CE906BBC-2488-41BA-98A4-A5E52F735D08}" srcOrd="0" destOrd="0" presId="urn:microsoft.com/office/officeart/2005/8/layout/chevron2"/>
    <dgm:cxn modelId="{6268B7B2-C651-6340-84F9-06425298DB8B}" type="presParOf" srcId="{CE906BBC-2488-41BA-98A4-A5E52F735D08}" destId="{B63BD690-BC0B-4246-B0BF-A2D0C93544FD}" srcOrd="0" destOrd="0" presId="urn:microsoft.com/office/officeart/2005/8/layout/chevron2"/>
    <dgm:cxn modelId="{BCFD31CB-264B-6A40-8080-F2EF67580D2A}" type="presParOf" srcId="{CE906BBC-2488-41BA-98A4-A5E52F735D08}" destId="{941884EC-6F10-496B-8C70-4100A871860F}" srcOrd="1" destOrd="0" presId="urn:microsoft.com/office/officeart/2005/8/layout/chevron2"/>
    <dgm:cxn modelId="{31344ACD-24F3-A648-ADFD-0FE2779B8257}" type="presParOf" srcId="{EE89DE94-1926-49D7-A369-A44632E00010}" destId="{2F2599AF-7CAD-4CEF-8D94-A9C72DAD43AC}" srcOrd="1" destOrd="0" presId="urn:microsoft.com/office/officeart/2005/8/layout/chevron2"/>
    <dgm:cxn modelId="{6D159FBB-3858-7640-AAE3-155D46818B2B}" type="presParOf" srcId="{EE89DE94-1926-49D7-A369-A44632E00010}" destId="{4A86EDE1-ABC3-4E23-97F1-DCB807C8CEC4}" srcOrd="2" destOrd="0" presId="urn:microsoft.com/office/officeart/2005/8/layout/chevron2"/>
    <dgm:cxn modelId="{78D698A4-0B2F-9048-97FC-589940650ECD}" type="presParOf" srcId="{4A86EDE1-ABC3-4E23-97F1-DCB807C8CEC4}" destId="{CA761E57-FD3D-41B1-86F0-EF0916213979}" srcOrd="0" destOrd="0" presId="urn:microsoft.com/office/officeart/2005/8/layout/chevron2"/>
    <dgm:cxn modelId="{83C46556-BDD0-4048-B85A-148C16054A22}" type="presParOf" srcId="{4A86EDE1-ABC3-4E23-97F1-DCB807C8CEC4}" destId="{A77D11E9-577E-4E03-B537-17F3E0610889}" srcOrd="1" destOrd="0" presId="urn:microsoft.com/office/officeart/2005/8/layout/chevron2"/>
    <dgm:cxn modelId="{D4C07100-3988-A944-9225-1E82FBAC6739}" type="presParOf" srcId="{EE89DE94-1926-49D7-A369-A44632E00010}" destId="{E0D6EBFC-CA15-46EC-A4C3-FB97017E3621}" srcOrd="3" destOrd="0" presId="urn:microsoft.com/office/officeart/2005/8/layout/chevron2"/>
    <dgm:cxn modelId="{60BAE841-A2F4-D14A-B2A7-8D9F5F9982C8}" type="presParOf" srcId="{EE89DE94-1926-49D7-A369-A44632E00010}" destId="{1F1AA0A9-1CBF-4E3E-BB74-FCFCAD0C1922}" srcOrd="4" destOrd="0" presId="urn:microsoft.com/office/officeart/2005/8/layout/chevron2"/>
    <dgm:cxn modelId="{77F78D58-FD6F-0642-95B8-CB3476AD89C6}" type="presParOf" srcId="{1F1AA0A9-1CBF-4E3E-BB74-FCFCAD0C1922}" destId="{54494535-095D-4F6D-AC0E-D7C320AC490B}" srcOrd="0" destOrd="0" presId="urn:microsoft.com/office/officeart/2005/8/layout/chevron2"/>
    <dgm:cxn modelId="{D10E8B4C-C216-7645-9798-9283159517A4}" type="presParOf" srcId="{1F1AA0A9-1CBF-4E3E-BB74-FCFCAD0C1922}" destId="{6B2D1E5F-70DA-4885-A4C3-395013BE478B}" srcOrd="1" destOrd="0" presId="urn:microsoft.com/office/officeart/2005/8/layout/chevron2"/>
    <dgm:cxn modelId="{345F9E14-33C9-B645-969F-5C885A92A5BF}" type="presParOf" srcId="{EE89DE94-1926-49D7-A369-A44632E00010}" destId="{3F8CE093-0F5A-4F83-96DC-375D7AB80339}" srcOrd="5" destOrd="0" presId="urn:microsoft.com/office/officeart/2005/8/layout/chevron2"/>
    <dgm:cxn modelId="{03F4640D-B0A6-874B-8E13-6711D8BBDD45}" type="presParOf" srcId="{EE89DE94-1926-49D7-A369-A44632E00010}" destId="{9AC98B26-3C9F-456A-A2D1-52E7B0EF3654}" srcOrd="6" destOrd="0" presId="urn:microsoft.com/office/officeart/2005/8/layout/chevron2"/>
    <dgm:cxn modelId="{E63D0032-B6FB-4249-A05A-7A523F37F6CF}" type="presParOf" srcId="{9AC98B26-3C9F-456A-A2D1-52E7B0EF3654}" destId="{998771EC-1F68-4521-A838-05F0E0109FBD}" srcOrd="0" destOrd="0" presId="urn:microsoft.com/office/officeart/2005/8/layout/chevron2"/>
    <dgm:cxn modelId="{90C9626A-E417-4048-A8FE-0DAA290D2ED2}" type="presParOf" srcId="{9AC98B26-3C9F-456A-A2D1-52E7B0EF3654}" destId="{8A43705F-C429-4A84-AF63-75EF6C1272E6}" srcOrd="1" destOrd="0" presId="urn:microsoft.com/office/officeart/2005/8/layout/chevron2"/>
    <dgm:cxn modelId="{28FB1CE8-4AF9-4D43-8172-2FC786D206CB}" type="presParOf" srcId="{EE89DE94-1926-49D7-A369-A44632E00010}" destId="{A2D27C5F-CF23-4591-ADC1-E0E830A3F73A}" srcOrd="7" destOrd="0" presId="urn:microsoft.com/office/officeart/2005/8/layout/chevron2"/>
    <dgm:cxn modelId="{58E53688-9B0A-644B-8DF3-DD7247179EA8}" type="presParOf" srcId="{EE89DE94-1926-49D7-A369-A44632E00010}" destId="{426F0D00-8403-480E-8A66-D5A754DB81A1}" srcOrd="8" destOrd="0" presId="urn:microsoft.com/office/officeart/2005/8/layout/chevron2"/>
    <dgm:cxn modelId="{998D4707-82BB-824B-B80E-7B6C0472F285}" type="presParOf" srcId="{426F0D00-8403-480E-8A66-D5A754DB81A1}" destId="{C5D28DB6-A960-4D55-A81C-3BB82DA1FE64}" srcOrd="0" destOrd="0" presId="urn:microsoft.com/office/officeart/2005/8/layout/chevron2"/>
    <dgm:cxn modelId="{5FC2BD69-3242-6545-AE80-0A2C9A2B9425}" type="presParOf" srcId="{426F0D00-8403-480E-8A66-D5A754DB81A1}" destId="{1555FC92-2FAB-441B-B978-1DEFE4897513}" srcOrd="1" destOrd="0" presId="urn:microsoft.com/office/officeart/2005/8/layout/chevron2"/>
    <dgm:cxn modelId="{7C80D351-65B1-C845-8C27-95FDAF940461}" type="presParOf" srcId="{EE89DE94-1926-49D7-A369-A44632E00010}" destId="{52F30996-379E-4250-9BA1-520A0DBBAEE1}" srcOrd="9" destOrd="0" presId="urn:microsoft.com/office/officeart/2005/8/layout/chevron2"/>
    <dgm:cxn modelId="{1A7C907A-5CFE-2249-8AFD-C803A2927C20}" type="presParOf" srcId="{EE89DE94-1926-49D7-A369-A44632E00010}" destId="{2F87E6D2-8690-4173-8BC2-971CC783C401}" srcOrd="10" destOrd="0" presId="urn:microsoft.com/office/officeart/2005/8/layout/chevron2"/>
    <dgm:cxn modelId="{49FC4041-5DE7-A349-AE46-A1AF1117035B}" type="presParOf" srcId="{2F87E6D2-8690-4173-8BC2-971CC783C401}" destId="{30812127-C926-4CB9-AFFA-0D52BBC1431F}" srcOrd="0" destOrd="0" presId="urn:microsoft.com/office/officeart/2005/8/layout/chevron2"/>
    <dgm:cxn modelId="{B5909CB7-CADC-1041-A9A5-C7F0977FAE0F}" type="presParOf" srcId="{2F87E6D2-8690-4173-8BC2-971CC783C401}" destId="{77EA9904-806E-41B0-ADBF-56C1EFAE507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87AC1-5E49-4D93-BA5B-9F0C1F45063E}"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l-GR"/>
        </a:p>
      </dgm:t>
    </dgm:pt>
    <dgm:pt modelId="{C25AD02B-76DC-4B5A-A5D4-BADBDD3E5EB5}">
      <dgm:prSet phldrT="[Κείμενο]" custT="1"/>
      <dgm:spPr/>
      <dgm:t>
        <a:bodyPr/>
        <a:lstStyle/>
        <a:p>
          <a:r>
            <a:rPr lang="el-GR" sz="1800" b="1"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Χωρισμός σε μικρές ομάδες, σε κάθε μια από τις οποίες ένας μαθητής αναλαμβάνει μια πτυχή του θέματος προς μελέτη (άνοδο του Χίτλερ, στρατόπεδα συγκεντρώσεως, κλπ) </a:t>
          </a:r>
          <a:endParaRPr lang="el-GR" sz="1800" b="1" cap="none" spc="0" dirty="0">
            <a:ln w="18000">
              <a:prstDash val="solid"/>
              <a:miter lim="800000"/>
            </a:ln>
            <a:solidFill>
              <a:srgbClr val="3A4C03"/>
            </a:solidFill>
            <a:effectLst>
              <a:outerShdw blurRad="25500" dist="23000" dir="7020000" algn="tl">
                <a:srgbClr val="000000">
                  <a:alpha val="50000"/>
                </a:srgbClr>
              </a:outerShdw>
            </a:effectLst>
          </a:endParaRPr>
        </a:p>
      </dgm:t>
    </dgm:pt>
    <dgm:pt modelId="{4B834549-BA39-47BF-ACDE-004E9353C896}" type="parTrans" cxnId="{0B430CDF-AA13-4311-BFBA-C2181E592ED4}">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CE8873E6-7BCB-405E-8811-DE6983EA070F}" type="sibTrans" cxnId="{0B430CDF-AA13-4311-BFBA-C2181E592ED4}">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0CED0B85-E76A-4EEB-9EE2-517DA9E6932C}">
      <dgm:prSet custT="1"/>
      <dgm:spPr/>
      <dgm:t>
        <a:bodyPr/>
        <a:lstStyle/>
        <a:p>
          <a:r>
            <a:rPr lang="el-GR" sz="2000" b="1"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Ο κάθε μαθητής εργάζεται μόνος</a:t>
          </a:r>
          <a:endParaRPr lang="el-GR" sz="2000" b="1" cap="none" spc="0" dirty="0">
            <a:ln w="18000">
              <a:prstDash val="solid"/>
              <a:miter lim="800000"/>
            </a:ln>
            <a:solidFill>
              <a:srgbClr val="3A4C03"/>
            </a:solidFill>
            <a:effectLst>
              <a:outerShdw blurRad="25500" dist="23000" dir="7020000" algn="tl">
                <a:srgbClr val="000000">
                  <a:alpha val="50000"/>
                </a:srgbClr>
              </a:outerShdw>
            </a:effectLst>
          </a:endParaRPr>
        </a:p>
      </dgm:t>
    </dgm:pt>
    <dgm:pt modelId="{12A3443F-3CD8-422D-A64B-9EDFF9731AC5}" type="parTrans" cxnId="{244A71ED-BB50-4F01-B18A-7576FAD6D821}">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3D02BB34-74BC-4DFD-8205-E667C95AE7FD}" type="sibTrans" cxnId="{244A71ED-BB50-4F01-B18A-7576FAD6D821}">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674C4502-7A4E-4448-9E74-98A5EF5BB91E}">
      <dgm:prSet phldrT="[Κείμενο]" custT="1"/>
      <dgm:spPr/>
      <dgm:t>
        <a:bodyPr/>
        <a:lstStyle/>
        <a:p>
          <a:r>
            <a:rPr lang="el-GR" sz="1800" b="1"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Ο κάθε μαθητής, επανέρχεται στην ομάδα του, και διδάσκει τα υπόλοιπα μέλη της ομάδας. Το ίδιο γίνεται από όλα τα μέλη της ομάδας </a:t>
          </a:r>
          <a:endParaRPr lang="el-GR" sz="1800" b="1" cap="none" spc="0" dirty="0">
            <a:ln w="18000">
              <a:prstDash val="solid"/>
              <a:miter lim="800000"/>
            </a:ln>
            <a:solidFill>
              <a:srgbClr val="3A4C03"/>
            </a:solidFill>
            <a:effectLst>
              <a:outerShdw blurRad="25500" dist="23000" dir="7020000" algn="tl">
                <a:srgbClr val="000000">
                  <a:alpha val="50000"/>
                </a:srgbClr>
              </a:outerShdw>
            </a:effectLst>
          </a:endParaRPr>
        </a:p>
      </dgm:t>
    </dgm:pt>
    <dgm:pt modelId="{926F498D-8F87-4C5D-ADE7-8EEBB296E3F0}" type="parTrans" cxnId="{C0209445-3B0E-471B-B0DC-9DF5FEA13E08}">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08AA02D7-028E-46FF-A2D3-00AD541890C3}" type="sibTrans" cxnId="{C0209445-3B0E-471B-B0DC-9DF5FEA13E08}">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354D1089-E362-4A73-8C39-ACB879175118}">
      <dgm:prSet custT="1"/>
      <dgm:spPr/>
      <dgm:t>
        <a:bodyPr/>
        <a:lstStyle/>
        <a:p>
          <a:r>
            <a:rPr lang="el-GR" sz="1800" b="1"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Μετά την ολοκλήρωση της έρευνάς του, συναντάται με τους υπόλοιπους μαθητές των άλλων ομάδων που έχουν αναλάβει ακριβώς το ίδιο θέμα για να καταλήξουν στην καλύτερη δυνατή λύση </a:t>
          </a:r>
          <a:endParaRPr lang="el-GR" sz="1800" b="1" cap="none" spc="0" dirty="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endParaRPr>
        </a:p>
      </dgm:t>
    </dgm:pt>
    <dgm:pt modelId="{700E5D51-6877-4814-8FC7-D71CB4F645C2}" type="parTrans" cxnId="{060AAAF6-1A60-40B8-BE72-47350D71D047}">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57788880-A105-41C7-B514-A81C90E349FC}" type="sibTrans" cxnId="{060AAAF6-1A60-40B8-BE72-47350D71D047}">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E031E86A-A40A-4B60-93EE-0AFAE16D15C5}">
      <dgm:prSet custT="1"/>
      <dgm:spPr/>
      <dgm:t>
        <a:bodyPr/>
        <a:lstStyle/>
        <a:p>
          <a:r>
            <a:rPr lang="el-GR" sz="2400" b="1"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Οι μαθητές αξιολογούνται για το τι έχουν μάθει </a:t>
          </a:r>
          <a:endParaRPr lang="el-GR" sz="2400" b="1" cap="none" spc="0" dirty="0">
            <a:ln w="18000">
              <a:prstDash val="solid"/>
              <a:miter lim="800000"/>
            </a:ln>
            <a:solidFill>
              <a:srgbClr val="3A4C03"/>
            </a:solidFill>
            <a:effectLst>
              <a:outerShdw blurRad="25500" dist="23000" dir="7020000" algn="tl">
                <a:srgbClr val="000000">
                  <a:alpha val="50000"/>
                </a:srgbClr>
              </a:outerShdw>
            </a:effectLst>
          </a:endParaRPr>
        </a:p>
      </dgm:t>
    </dgm:pt>
    <dgm:pt modelId="{DBC95302-AD58-44F5-953D-91FDFAEB7716}" type="parTrans" cxnId="{A7AC2BA7-1136-4932-9FA5-33B72E729654}">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6AD50AB7-2059-4FA0-868E-8D9D4F84E5EA}" type="sibTrans" cxnId="{A7AC2BA7-1136-4932-9FA5-33B72E729654}">
      <dgm:prSet/>
      <dgm:spPr/>
      <dgm:t>
        <a:bodyPr/>
        <a:lstStyle/>
        <a:p>
          <a:endParaRPr lang="el-GR" sz="2000" b="1" cap="none" spc="0">
            <a:ln w="18000">
              <a:solidFill>
                <a:schemeClr val="accent2">
                  <a:satMod val="140000"/>
                </a:schemeClr>
              </a:solidFill>
              <a:prstDash val="solid"/>
              <a:miter lim="800000"/>
            </a:ln>
            <a:solidFill>
              <a:srgbClr val="3A4C03"/>
            </a:solidFill>
            <a:effectLst>
              <a:outerShdw blurRad="25500" dist="23000" dir="7020000" algn="tl">
                <a:srgbClr val="000000">
                  <a:alpha val="50000"/>
                </a:srgbClr>
              </a:outerShdw>
            </a:effectLst>
          </a:endParaRPr>
        </a:p>
      </dgm:t>
    </dgm:pt>
    <dgm:pt modelId="{22937414-7610-4A79-8F2C-DE818161B6A7}" type="pres">
      <dgm:prSet presAssocID="{D6287AC1-5E49-4D93-BA5B-9F0C1F45063E}" presName="Name0" presStyleCnt="0">
        <dgm:presLayoutVars>
          <dgm:dir/>
          <dgm:animLvl val="lvl"/>
          <dgm:resizeHandles val="exact"/>
        </dgm:presLayoutVars>
      </dgm:prSet>
      <dgm:spPr/>
      <dgm:t>
        <a:bodyPr/>
        <a:lstStyle/>
        <a:p>
          <a:endParaRPr lang="el-GR"/>
        </a:p>
      </dgm:t>
    </dgm:pt>
    <dgm:pt modelId="{78FE89E4-3D7E-49BA-AFA1-325215D7A88C}" type="pres">
      <dgm:prSet presAssocID="{E031E86A-A40A-4B60-93EE-0AFAE16D15C5}" presName="boxAndChildren" presStyleCnt="0"/>
      <dgm:spPr/>
    </dgm:pt>
    <dgm:pt modelId="{C1BEE04F-DE97-441B-8134-C40E26679EE7}" type="pres">
      <dgm:prSet presAssocID="{E031E86A-A40A-4B60-93EE-0AFAE16D15C5}" presName="parentTextBox" presStyleLbl="node1" presStyleIdx="0" presStyleCnt="5"/>
      <dgm:spPr/>
      <dgm:t>
        <a:bodyPr/>
        <a:lstStyle/>
        <a:p>
          <a:endParaRPr lang="el-GR"/>
        </a:p>
      </dgm:t>
    </dgm:pt>
    <dgm:pt modelId="{4EC91B73-94A5-4887-B87B-22A53CB550E7}" type="pres">
      <dgm:prSet presAssocID="{08AA02D7-028E-46FF-A2D3-00AD541890C3}" presName="sp" presStyleCnt="0"/>
      <dgm:spPr/>
    </dgm:pt>
    <dgm:pt modelId="{7F4A1A61-0EF4-479B-9791-A92399EE7912}" type="pres">
      <dgm:prSet presAssocID="{674C4502-7A4E-4448-9E74-98A5EF5BB91E}" presName="arrowAndChildren" presStyleCnt="0"/>
      <dgm:spPr/>
    </dgm:pt>
    <dgm:pt modelId="{C430DC58-A122-4607-99FF-52529675865B}" type="pres">
      <dgm:prSet presAssocID="{674C4502-7A4E-4448-9E74-98A5EF5BB91E}" presName="parentTextArrow" presStyleLbl="node1" presStyleIdx="1" presStyleCnt="5"/>
      <dgm:spPr/>
      <dgm:t>
        <a:bodyPr/>
        <a:lstStyle/>
        <a:p>
          <a:endParaRPr lang="el-GR"/>
        </a:p>
      </dgm:t>
    </dgm:pt>
    <dgm:pt modelId="{84CBF4CE-7A80-436C-BF4B-9F13EFD5C019}" type="pres">
      <dgm:prSet presAssocID="{57788880-A105-41C7-B514-A81C90E349FC}" presName="sp" presStyleCnt="0"/>
      <dgm:spPr/>
    </dgm:pt>
    <dgm:pt modelId="{CCA35F3B-FF23-45A8-B239-5D21FB7DF989}" type="pres">
      <dgm:prSet presAssocID="{354D1089-E362-4A73-8C39-ACB879175118}" presName="arrowAndChildren" presStyleCnt="0"/>
      <dgm:spPr/>
    </dgm:pt>
    <dgm:pt modelId="{061109ED-49CB-49FA-90E4-30CC2EA65E89}" type="pres">
      <dgm:prSet presAssocID="{354D1089-E362-4A73-8C39-ACB879175118}" presName="parentTextArrow" presStyleLbl="node1" presStyleIdx="2" presStyleCnt="5"/>
      <dgm:spPr/>
      <dgm:t>
        <a:bodyPr/>
        <a:lstStyle/>
        <a:p>
          <a:endParaRPr lang="el-GR"/>
        </a:p>
      </dgm:t>
    </dgm:pt>
    <dgm:pt modelId="{8E6A27FC-D106-497C-BFBB-AB5CDB8C8037}" type="pres">
      <dgm:prSet presAssocID="{3D02BB34-74BC-4DFD-8205-E667C95AE7FD}" presName="sp" presStyleCnt="0"/>
      <dgm:spPr/>
    </dgm:pt>
    <dgm:pt modelId="{65A2A789-09DC-437E-95A6-88DD86EB91B9}" type="pres">
      <dgm:prSet presAssocID="{0CED0B85-E76A-4EEB-9EE2-517DA9E6932C}" presName="arrowAndChildren" presStyleCnt="0"/>
      <dgm:spPr/>
    </dgm:pt>
    <dgm:pt modelId="{5ED9E5E3-AA59-4F31-8B34-CDFF53EC32E2}" type="pres">
      <dgm:prSet presAssocID="{0CED0B85-E76A-4EEB-9EE2-517DA9E6932C}" presName="parentTextArrow" presStyleLbl="node1" presStyleIdx="3" presStyleCnt="5"/>
      <dgm:spPr/>
      <dgm:t>
        <a:bodyPr/>
        <a:lstStyle/>
        <a:p>
          <a:endParaRPr lang="el-GR"/>
        </a:p>
      </dgm:t>
    </dgm:pt>
    <dgm:pt modelId="{267C093B-3951-480C-8E8D-8FC284151385}" type="pres">
      <dgm:prSet presAssocID="{CE8873E6-7BCB-405E-8811-DE6983EA070F}" presName="sp" presStyleCnt="0"/>
      <dgm:spPr/>
    </dgm:pt>
    <dgm:pt modelId="{77D7818D-5D89-4B39-A93F-0B9872CD6CF2}" type="pres">
      <dgm:prSet presAssocID="{C25AD02B-76DC-4B5A-A5D4-BADBDD3E5EB5}" presName="arrowAndChildren" presStyleCnt="0"/>
      <dgm:spPr/>
    </dgm:pt>
    <dgm:pt modelId="{D8930409-E939-4997-8710-354159BA22D6}" type="pres">
      <dgm:prSet presAssocID="{C25AD02B-76DC-4B5A-A5D4-BADBDD3E5EB5}" presName="parentTextArrow" presStyleLbl="node1" presStyleIdx="4" presStyleCnt="5"/>
      <dgm:spPr/>
      <dgm:t>
        <a:bodyPr/>
        <a:lstStyle/>
        <a:p>
          <a:endParaRPr lang="el-GR"/>
        </a:p>
      </dgm:t>
    </dgm:pt>
  </dgm:ptLst>
  <dgm:cxnLst>
    <dgm:cxn modelId="{9EAF590B-54CA-F041-94AC-CC926A726B6B}" type="presOf" srcId="{0CED0B85-E76A-4EEB-9EE2-517DA9E6932C}" destId="{5ED9E5E3-AA59-4F31-8B34-CDFF53EC32E2}" srcOrd="0" destOrd="0" presId="urn:microsoft.com/office/officeart/2005/8/layout/process4"/>
    <dgm:cxn modelId="{36D3A6E3-2207-5E44-89B4-08595D60F435}" type="presOf" srcId="{674C4502-7A4E-4448-9E74-98A5EF5BB91E}" destId="{C430DC58-A122-4607-99FF-52529675865B}" srcOrd="0" destOrd="0" presId="urn:microsoft.com/office/officeart/2005/8/layout/process4"/>
    <dgm:cxn modelId="{71E476EC-D340-6044-8FC2-08C25C1A4035}" type="presOf" srcId="{E031E86A-A40A-4B60-93EE-0AFAE16D15C5}" destId="{C1BEE04F-DE97-441B-8134-C40E26679EE7}" srcOrd="0" destOrd="0" presId="urn:microsoft.com/office/officeart/2005/8/layout/process4"/>
    <dgm:cxn modelId="{5FE27F78-C4C0-3C49-B94F-E9D6FF294C45}" type="presOf" srcId="{C25AD02B-76DC-4B5A-A5D4-BADBDD3E5EB5}" destId="{D8930409-E939-4997-8710-354159BA22D6}" srcOrd="0" destOrd="0" presId="urn:microsoft.com/office/officeart/2005/8/layout/process4"/>
    <dgm:cxn modelId="{244A71ED-BB50-4F01-B18A-7576FAD6D821}" srcId="{D6287AC1-5E49-4D93-BA5B-9F0C1F45063E}" destId="{0CED0B85-E76A-4EEB-9EE2-517DA9E6932C}" srcOrd="1" destOrd="0" parTransId="{12A3443F-3CD8-422D-A64B-9EDFF9731AC5}" sibTransId="{3D02BB34-74BC-4DFD-8205-E667C95AE7FD}"/>
    <dgm:cxn modelId="{060AAAF6-1A60-40B8-BE72-47350D71D047}" srcId="{D6287AC1-5E49-4D93-BA5B-9F0C1F45063E}" destId="{354D1089-E362-4A73-8C39-ACB879175118}" srcOrd="2" destOrd="0" parTransId="{700E5D51-6877-4814-8FC7-D71CB4F645C2}" sibTransId="{57788880-A105-41C7-B514-A81C90E349FC}"/>
    <dgm:cxn modelId="{7D62CF12-CD66-9F43-A564-51F1B8FCA2FB}" type="presOf" srcId="{354D1089-E362-4A73-8C39-ACB879175118}" destId="{061109ED-49CB-49FA-90E4-30CC2EA65E89}" srcOrd="0" destOrd="0" presId="urn:microsoft.com/office/officeart/2005/8/layout/process4"/>
    <dgm:cxn modelId="{E3C52D4C-FCAC-6141-8DF1-83D6623A1034}" type="presOf" srcId="{D6287AC1-5E49-4D93-BA5B-9F0C1F45063E}" destId="{22937414-7610-4A79-8F2C-DE818161B6A7}" srcOrd="0" destOrd="0" presId="urn:microsoft.com/office/officeart/2005/8/layout/process4"/>
    <dgm:cxn modelId="{A7AC2BA7-1136-4932-9FA5-33B72E729654}" srcId="{D6287AC1-5E49-4D93-BA5B-9F0C1F45063E}" destId="{E031E86A-A40A-4B60-93EE-0AFAE16D15C5}" srcOrd="4" destOrd="0" parTransId="{DBC95302-AD58-44F5-953D-91FDFAEB7716}" sibTransId="{6AD50AB7-2059-4FA0-868E-8D9D4F84E5EA}"/>
    <dgm:cxn modelId="{0B430CDF-AA13-4311-BFBA-C2181E592ED4}" srcId="{D6287AC1-5E49-4D93-BA5B-9F0C1F45063E}" destId="{C25AD02B-76DC-4B5A-A5D4-BADBDD3E5EB5}" srcOrd="0" destOrd="0" parTransId="{4B834549-BA39-47BF-ACDE-004E9353C896}" sibTransId="{CE8873E6-7BCB-405E-8811-DE6983EA070F}"/>
    <dgm:cxn modelId="{C0209445-3B0E-471B-B0DC-9DF5FEA13E08}" srcId="{D6287AC1-5E49-4D93-BA5B-9F0C1F45063E}" destId="{674C4502-7A4E-4448-9E74-98A5EF5BB91E}" srcOrd="3" destOrd="0" parTransId="{926F498D-8F87-4C5D-ADE7-8EEBB296E3F0}" sibTransId="{08AA02D7-028E-46FF-A2D3-00AD541890C3}"/>
    <dgm:cxn modelId="{56AD6836-81D7-F540-BF7A-F1240D3200AA}" type="presParOf" srcId="{22937414-7610-4A79-8F2C-DE818161B6A7}" destId="{78FE89E4-3D7E-49BA-AFA1-325215D7A88C}" srcOrd="0" destOrd="0" presId="urn:microsoft.com/office/officeart/2005/8/layout/process4"/>
    <dgm:cxn modelId="{F5A358E6-7C4D-E644-BBB3-FDEB4B429D80}" type="presParOf" srcId="{78FE89E4-3D7E-49BA-AFA1-325215D7A88C}" destId="{C1BEE04F-DE97-441B-8134-C40E26679EE7}" srcOrd="0" destOrd="0" presId="urn:microsoft.com/office/officeart/2005/8/layout/process4"/>
    <dgm:cxn modelId="{C553E634-D17C-4444-871D-D4480BD80724}" type="presParOf" srcId="{22937414-7610-4A79-8F2C-DE818161B6A7}" destId="{4EC91B73-94A5-4887-B87B-22A53CB550E7}" srcOrd="1" destOrd="0" presId="urn:microsoft.com/office/officeart/2005/8/layout/process4"/>
    <dgm:cxn modelId="{7BBC7615-FC53-004F-A1B6-D48271CAE5B9}" type="presParOf" srcId="{22937414-7610-4A79-8F2C-DE818161B6A7}" destId="{7F4A1A61-0EF4-479B-9791-A92399EE7912}" srcOrd="2" destOrd="0" presId="urn:microsoft.com/office/officeart/2005/8/layout/process4"/>
    <dgm:cxn modelId="{6462BF56-97B0-5B47-AA06-34456B945009}" type="presParOf" srcId="{7F4A1A61-0EF4-479B-9791-A92399EE7912}" destId="{C430DC58-A122-4607-99FF-52529675865B}" srcOrd="0" destOrd="0" presId="urn:microsoft.com/office/officeart/2005/8/layout/process4"/>
    <dgm:cxn modelId="{4CD9D608-23A9-5B4A-815D-541FAED92039}" type="presParOf" srcId="{22937414-7610-4A79-8F2C-DE818161B6A7}" destId="{84CBF4CE-7A80-436C-BF4B-9F13EFD5C019}" srcOrd="3" destOrd="0" presId="urn:microsoft.com/office/officeart/2005/8/layout/process4"/>
    <dgm:cxn modelId="{C7BC74E6-EF81-A648-BC86-1DD84ADB1175}" type="presParOf" srcId="{22937414-7610-4A79-8F2C-DE818161B6A7}" destId="{CCA35F3B-FF23-45A8-B239-5D21FB7DF989}" srcOrd="4" destOrd="0" presId="urn:microsoft.com/office/officeart/2005/8/layout/process4"/>
    <dgm:cxn modelId="{D765F7D8-1CF5-7C47-82C2-149004A0175A}" type="presParOf" srcId="{CCA35F3B-FF23-45A8-B239-5D21FB7DF989}" destId="{061109ED-49CB-49FA-90E4-30CC2EA65E89}" srcOrd="0" destOrd="0" presId="urn:microsoft.com/office/officeart/2005/8/layout/process4"/>
    <dgm:cxn modelId="{530343F5-77EC-6445-A775-E95ABFB3F77E}" type="presParOf" srcId="{22937414-7610-4A79-8F2C-DE818161B6A7}" destId="{8E6A27FC-D106-497C-BFBB-AB5CDB8C8037}" srcOrd="5" destOrd="0" presId="urn:microsoft.com/office/officeart/2005/8/layout/process4"/>
    <dgm:cxn modelId="{78C13D0C-E63A-6340-9285-093019DA7692}" type="presParOf" srcId="{22937414-7610-4A79-8F2C-DE818161B6A7}" destId="{65A2A789-09DC-437E-95A6-88DD86EB91B9}" srcOrd="6" destOrd="0" presId="urn:microsoft.com/office/officeart/2005/8/layout/process4"/>
    <dgm:cxn modelId="{03482CF6-E7CD-EF48-A82C-6FF0F2CA5EC1}" type="presParOf" srcId="{65A2A789-09DC-437E-95A6-88DD86EB91B9}" destId="{5ED9E5E3-AA59-4F31-8B34-CDFF53EC32E2}" srcOrd="0" destOrd="0" presId="urn:microsoft.com/office/officeart/2005/8/layout/process4"/>
    <dgm:cxn modelId="{35448D8E-EEC2-CA4A-BDAE-5C396275C2C5}" type="presParOf" srcId="{22937414-7610-4A79-8F2C-DE818161B6A7}" destId="{267C093B-3951-480C-8E8D-8FC284151385}" srcOrd="7" destOrd="0" presId="urn:microsoft.com/office/officeart/2005/8/layout/process4"/>
    <dgm:cxn modelId="{675831A7-1DA7-CC49-9401-45121E2E62E6}" type="presParOf" srcId="{22937414-7610-4A79-8F2C-DE818161B6A7}" destId="{77D7818D-5D89-4B39-A93F-0B9872CD6CF2}" srcOrd="8" destOrd="0" presId="urn:microsoft.com/office/officeart/2005/8/layout/process4"/>
    <dgm:cxn modelId="{5822AA01-59F7-C242-8D05-51C14C3A67D1}" type="presParOf" srcId="{77D7818D-5D89-4B39-A93F-0B9872CD6CF2}" destId="{D8930409-E939-4997-8710-354159BA22D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4B3AB5-683B-49FB-99E3-43047F7A99B1}"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l-GR"/>
        </a:p>
      </dgm:t>
    </dgm:pt>
    <dgm:pt modelId="{9A41F7A5-3B6F-4057-8F67-DA8B7090E1D8}">
      <dgm:prSet phldrT="[Κείμενο]" custT="1"/>
      <dgm:spPr>
        <a:solidFill>
          <a:schemeClr val="accent1">
            <a:lumMod val="75000"/>
          </a:schemeClr>
        </a:solidFill>
      </dgm:spPr>
      <dgm:t>
        <a:bodyPr/>
        <a:lstStyle/>
        <a:p>
          <a:r>
            <a:rPr lang="el-GR" sz="1400" b="0" cap="none" spc="0" dirty="0"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Χωρισμός των ομάδων  και διαμοιρασμός των προς μελέτη ενοτήτων (προέλευση λιπαρών ουσιών, η χημική σύσταση των λιπών και των ελαίων, τύποι εδώδιμων λιπών και ελαίων – αλλοιώσεις των λιπαρών ουσιών , βιολογική σημασία των λιπαρών ουσιών ). Δίδεται  και συνοδευτικό υλικό  (</a:t>
          </a:r>
          <a:r>
            <a:rPr lang="el-GR" sz="1400" b="0" cap="none" spc="0" dirty="0" err="1"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πληροφοριοδοτικά</a:t>
          </a:r>
          <a:r>
            <a:rPr lang="el-GR" sz="1400" b="0" cap="none" spc="0" dirty="0"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 φυλλάδια με εικόνες &amp; αναπαραστάσεις και κείμενα με διαλεκτικές αντιπαραθέσεις)</a:t>
          </a:r>
          <a:endParaRPr lang="el-GR" sz="1400" b="0" cap="none" spc="0" dirty="0">
            <a:ln w="18415" cmpd="sng">
              <a:solidFill>
                <a:srgbClr val="FFFFFF"/>
              </a:solidFill>
              <a:prstDash val="solid"/>
            </a:ln>
            <a:solidFill>
              <a:srgbClr val="577204"/>
            </a:solidFill>
            <a:effectLst>
              <a:outerShdw blurRad="63500" dir="3600000" algn="tl" rotWithShape="0">
                <a:srgbClr val="000000">
                  <a:alpha val="70000"/>
                </a:srgbClr>
              </a:outerShdw>
            </a:effectLst>
          </a:endParaRPr>
        </a:p>
      </dgm:t>
    </dgm:pt>
    <dgm:pt modelId="{BAA20102-5A26-4FC9-94A3-A08C9738AF7E}" type="parTrans" cxnId="{F9E632A4-3DBF-4BA1-B4F2-34509D671286}">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F870A1AE-9505-4B8A-A053-905BC9899416}" type="sibTrans" cxnId="{F9E632A4-3DBF-4BA1-B4F2-34509D671286}">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2965906E-0DBA-4BFD-80A0-E43F4D7D250C}">
      <dgm:prSet phldrT="[Κείμενο]" custT="1"/>
      <dgm:spPr>
        <a:solidFill>
          <a:schemeClr val="accent2">
            <a:lumMod val="50000"/>
          </a:schemeClr>
        </a:solidFill>
      </dgm:spPr>
      <dgm:t>
        <a:bodyPr/>
        <a:lstStyle/>
        <a:p>
          <a:r>
            <a:rPr lang="el-GR" sz="1800" b="0" cap="none" spc="0" dirty="0"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Ο κάθε μαθητής μελετά το αντικείμενό του </a:t>
          </a:r>
          <a:endParaRPr lang="el-GR" sz="1800" b="0" cap="none" spc="0" dirty="0">
            <a:ln w="18415" cmpd="sng">
              <a:solidFill>
                <a:srgbClr val="FFFFFF"/>
              </a:solidFill>
              <a:prstDash val="solid"/>
            </a:ln>
            <a:solidFill>
              <a:srgbClr val="577204"/>
            </a:solidFill>
            <a:effectLst>
              <a:outerShdw blurRad="63500" dir="3600000" algn="tl" rotWithShape="0">
                <a:srgbClr val="000000">
                  <a:alpha val="70000"/>
                </a:srgbClr>
              </a:outerShdw>
            </a:effectLst>
          </a:endParaRPr>
        </a:p>
      </dgm:t>
    </dgm:pt>
    <dgm:pt modelId="{38CEEB60-E14B-4891-91B1-6472A9EA4443}" type="parTrans" cxnId="{1E8E4F16-64B4-4CC6-A93A-8BD8B9C1AA80}">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DF5D362F-4382-4375-8492-43B5104F5374}" type="sibTrans" cxnId="{1E8E4F16-64B4-4CC6-A93A-8BD8B9C1AA80}">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4AA789F9-B6AE-4D16-A7CB-9C858B2364E4}">
      <dgm:prSet phldrT="[Κείμενο]"/>
      <dgm:spPr>
        <a:solidFill>
          <a:schemeClr val="tx2">
            <a:lumMod val="75000"/>
            <a:lumOff val="25000"/>
          </a:schemeClr>
        </a:solidFill>
      </dgm:spPr>
      <dgm:t>
        <a:bodyPr/>
        <a:lstStyle/>
        <a:p>
          <a:r>
            <a:rPr lang="el-GR" b="0" cap="none" spc="0" dirty="0"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Οι «ειδικοί» κάθε αντικειμένου σχηματίζουν νέα ομάδα  όπου συζητούν, ακούν τις απόψεις των συμμαθητών τους, καταθέτουν τις δικές τους  και σχεδιάζουν το πλάνο διδασκαλίας.</a:t>
          </a:r>
          <a:endParaRPr lang="el-GR" b="0" cap="none" spc="0" dirty="0">
            <a:ln w="18415" cmpd="sng">
              <a:solidFill>
                <a:srgbClr val="FFFFFF"/>
              </a:solidFill>
              <a:prstDash val="solid"/>
            </a:ln>
            <a:solidFill>
              <a:srgbClr val="577204"/>
            </a:solidFill>
            <a:effectLst>
              <a:outerShdw blurRad="63500" dir="3600000" algn="tl" rotWithShape="0">
                <a:srgbClr val="000000">
                  <a:alpha val="70000"/>
                </a:srgbClr>
              </a:outerShdw>
            </a:effectLst>
          </a:endParaRPr>
        </a:p>
      </dgm:t>
    </dgm:pt>
    <dgm:pt modelId="{E992926D-F14D-4F67-9FC5-23F6B4E55586}" type="parTrans" cxnId="{5BDFB1CD-6F46-44CE-8075-09350E381724}">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B93012CE-7169-481C-8A35-0490076C621E}" type="sibTrans" cxnId="{5BDFB1CD-6F46-44CE-8075-09350E381724}">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C4DB262A-EE6D-45EA-BEE1-AD84E4BA8AF2}">
      <dgm:prSet/>
      <dgm:spPr>
        <a:solidFill>
          <a:schemeClr val="tx2">
            <a:lumMod val="90000"/>
            <a:lumOff val="10000"/>
          </a:schemeClr>
        </a:solidFill>
      </dgm:spPr>
      <dgm:t>
        <a:bodyPr/>
        <a:lstStyle/>
        <a:p>
          <a:r>
            <a:rPr lang="el-GR" b="0" cap="none" spc="0" dirty="0" smtClean="0">
              <a:ln w="18415" cmpd="sng">
                <a:solidFill>
                  <a:srgbClr val="FFFFFF"/>
                </a:solidFill>
                <a:prstDash val="solid"/>
              </a:ln>
              <a:solidFill>
                <a:srgbClr val="3A4C03"/>
              </a:solidFill>
              <a:effectLst>
                <a:outerShdw blurRad="63500" dir="3600000" algn="tl" rotWithShape="0">
                  <a:srgbClr val="000000">
                    <a:alpha val="70000"/>
                  </a:srgbClr>
                </a:outerShdw>
              </a:effectLst>
              <a:latin typeface="Times New Roman" pitchFamily="18" charset="0"/>
              <a:cs typeface="Times New Roman" pitchFamily="18" charset="0"/>
            </a:rPr>
            <a:t>Επιστρέφουν στις αρχικές ομάδες και διδάσκουν το αντικείμενό τους και μετά δέχονται ερωτήσεις από τους συμμαθητές τους.</a:t>
          </a:r>
          <a:endParaRPr lang="el-GR" b="0" cap="none" spc="0" dirty="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2F0C1F5D-397C-487E-882D-B75CCCD78ADD}" type="parTrans" cxnId="{7ECADDFC-D8AA-4BD0-8814-592DC46E3102}">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FA89EA7D-5509-4861-A830-CF2783857801}" type="sibTrans" cxnId="{7ECADDFC-D8AA-4BD0-8814-592DC46E3102}">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1A4294B3-5F03-477F-BE0A-BA650BA7D52B}">
      <dgm:prSet/>
      <dgm:spPr>
        <a:solidFill>
          <a:schemeClr val="accent1">
            <a:lumMod val="50000"/>
          </a:schemeClr>
        </a:solidFill>
      </dgm:spPr>
      <dgm:t>
        <a:bodyPr/>
        <a:lstStyle/>
        <a:p>
          <a:r>
            <a:rPr lang="el-GR" b="0" cap="none" spc="0" dirty="0" smtClean="0">
              <a:ln w="18415" cmpd="sng">
                <a:solidFill>
                  <a:srgbClr val="FFFFFF"/>
                </a:solidFill>
                <a:prstDash val="solid"/>
              </a:ln>
              <a:solidFill>
                <a:srgbClr val="3A4C03"/>
              </a:solidFill>
              <a:effectLst>
                <a:outerShdw blurRad="63500" dir="3600000" algn="tl" rotWithShape="0">
                  <a:srgbClr val="000000">
                    <a:alpha val="70000"/>
                  </a:srgbClr>
                </a:outerShdw>
              </a:effectLst>
              <a:latin typeface="Times New Roman" pitchFamily="18" charset="0"/>
              <a:cs typeface="Times New Roman" pitchFamily="18" charset="0"/>
            </a:rPr>
            <a:t>Ακολουθεί ατομικό </a:t>
          </a:r>
          <a:r>
            <a:rPr lang="en-US" b="0" cap="none" spc="0" dirty="0" smtClean="0">
              <a:ln w="18415" cmpd="sng">
                <a:solidFill>
                  <a:srgbClr val="FFFFFF"/>
                </a:solidFill>
                <a:prstDash val="solid"/>
              </a:ln>
              <a:solidFill>
                <a:srgbClr val="3A4C03"/>
              </a:solidFill>
              <a:effectLst>
                <a:outerShdw blurRad="63500" dir="3600000" algn="tl" rotWithShape="0">
                  <a:srgbClr val="000000">
                    <a:alpha val="70000"/>
                  </a:srgbClr>
                </a:outerShdw>
              </a:effectLst>
              <a:latin typeface="Times New Roman" pitchFamily="18" charset="0"/>
              <a:cs typeface="Times New Roman" pitchFamily="18" charset="0"/>
            </a:rPr>
            <a:t>test </a:t>
          </a:r>
          <a:r>
            <a:rPr lang="el-GR" b="0" cap="none" spc="0" dirty="0" smtClean="0">
              <a:ln w="18415" cmpd="sng">
                <a:solidFill>
                  <a:srgbClr val="FFFFFF"/>
                </a:solidFill>
                <a:prstDash val="solid"/>
              </a:ln>
              <a:solidFill>
                <a:srgbClr val="3A4C03"/>
              </a:solidFill>
              <a:effectLst>
                <a:outerShdw blurRad="63500" dir="3600000" algn="tl" rotWithShape="0">
                  <a:srgbClr val="000000">
                    <a:alpha val="70000"/>
                  </a:srgbClr>
                </a:outerShdw>
              </a:effectLst>
              <a:latin typeface="Times New Roman" pitchFamily="18" charset="0"/>
              <a:cs typeface="Times New Roman" pitchFamily="18" charset="0"/>
            </a:rPr>
            <a:t>αξιολόγησης. με τα θέματα που είτε δίδαξαν είτε διδάχθηκαν.</a:t>
          </a:r>
          <a:endParaRPr lang="el-GR" b="0" cap="none" spc="0" dirty="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159EC624-44FD-4535-8EA8-759C046224CB}" type="parTrans" cxnId="{7989F786-2FE4-4AA2-958D-5A0DCEA61E5E}">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3C1EF179-F89A-4C62-8917-186444A90546}" type="sibTrans" cxnId="{7989F786-2FE4-4AA2-958D-5A0DCEA61E5E}">
      <dgm:prSet/>
      <dgm:spPr/>
      <dgm:t>
        <a:bodyPr/>
        <a:lstStyle/>
        <a:p>
          <a:endParaRPr lang="el-GR" b="0" cap="none" spc="0">
            <a:ln w="18415" cmpd="sng">
              <a:solidFill>
                <a:srgbClr val="FFFFFF"/>
              </a:solidFill>
              <a:prstDash val="solid"/>
            </a:ln>
            <a:solidFill>
              <a:srgbClr val="3A4C03"/>
            </a:solidFill>
            <a:effectLst>
              <a:outerShdw blurRad="63500" dir="3600000" algn="tl" rotWithShape="0">
                <a:srgbClr val="000000">
                  <a:alpha val="70000"/>
                </a:srgbClr>
              </a:outerShdw>
            </a:effectLst>
          </a:endParaRPr>
        </a:p>
      </dgm:t>
    </dgm:pt>
    <dgm:pt modelId="{B20ED24C-73EF-48B3-91ED-7D91A7D3CD0E}" type="pres">
      <dgm:prSet presAssocID="{354B3AB5-683B-49FB-99E3-43047F7A99B1}" presName="Name0" presStyleCnt="0">
        <dgm:presLayoutVars>
          <dgm:dir/>
          <dgm:animLvl val="lvl"/>
          <dgm:resizeHandles val="exact"/>
        </dgm:presLayoutVars>
      </dgm:prSet>
      <dgm:spPr/>
      <dgm:t>
        <a:bodyPr/>
        <a:lstStyle/>
        <a:p>
          <a:endParaRPr lang="el-GR"/>
        </a:p>
      </dgm:t>
    </dgm:pt>
    <dgm:pt modelId="{90064DD7-7404-4653-95D1-71BD07525692}" type="pres">
      <dgm:prSet presAssocID="{1A4294B3-5F03-477F-BE0A-BA650BA7D52B}" presName="boxAndChildren" presStyleCnt="0"/>
      <dgm:spPr/>
    </dgm:pt>
    <dgm:pt modelId="{C16CB4CF-3E82-46A7-8BD1-4EF4D268D124}" type="pres">
      <dgm:prSet presAssocID="{1A4294B3-5F03-477F-BE0A-BA650BA7D52B}" presName="parentTextBox" presStyleLbl="node1" presStyleIdx="0" presStyleCnt="5"/>
      <dgm:spPr/>
      <dgm:t>
        <a:bodyPr/>
        <a:lstStyle/>
        <a:p>
          <a:endParaRPr lang="el-GR"/>
        </a:p>
      </dgm:t>
    </dgm:pt>
    <dgm:pt modelId="{5AF2F5AB-3F4A-4808-899B-EC6DBF34A429}" type="pres">
      <dgm:prSet presAssocID="{FA89EA7D-5509-4861-A830-CF2783857801}" presName="sp" presStyleCnt="0"/>
      <dgm:spPr/>
    </dgm:pt>
    <dgm:pt modelId="{EC7AF7C7-C860-4CD8-A6B0-B9C71B001CD0}" type="pres">
      <dgm:prSet presAssocID="{C4DB262A-EE6D-45EA-BEE1-AD84E4BA8AF2}" presName="arrowAndChildren" presStyleCnt="0"/>
      <dgm:spPr/>
    </dgm:pt>
    <dgm:pt modelId="{E4DCCA36-2CAE-43A0-90A0-FCC5F6557290}" type="pres">
      <dgm:prSet presAssocID="{C4DB262A-EE6D-45EA-BEE1-AD84E4BA8AF2}" presName="parentTextArrow" presStyleLbl="node1" presStyleIdx="1" presStyleCnt="5"/>
      <dgm:spPr/>
      <dgm:t>
        <a:bodyPr/>
        <a:lstStyle/>
        <a:p>
          <a:endParaRPr lang="el-GR"/>
        </a:p>
      </dgm:t>
    </dgm:pt>
    <dgm:pt modelId="{64237C9D-5A64-4666-AD2C-B4213EDD5D6E}" type="pres">
      <dgm:prSet presAssocID="{B93012CE-7169-481C-8A35-0490076C621E}" presName="sp" presStyleCnt="0"/>
      <dgm:spPr/>
    </dgm:pt>
    <dgm:pt modelId="{AECB61F3-FDF1-4527-A4F3-17B2ECB2E8C9}" type="pres">
      <dgm:prSet presAssocID="{4AA789F9-B6AE-4D16-A7CB-9C858B2364E4}" presName="arrowAndChildren" presStyleCnt="0"/>
      <dgm:spPr/>
    </dgm:pt>
    <dgm:pt modelId="{2700A24A-DC40-4517-A595-7D5C4AE7CEE7}" type="pres">
      <dgm:prSet presAssocID="{4AA789F9-B6AE-4D16-A7CB-9C858B2364E4}" presName="parentTextArrow" presStyleLbl="node1" presStyleIdx="2" presStyleCnt="5"/>
      <dgm:spPr/>
      <dgm:t>
        <a:bodyPr/>
        <a:lstStyle/>
        <a:p>
          <a:endParaRPr lang="el-GR"/>
        </a:p>
      </dgm:t>
    </dgm:pt>
    <dgm:pt modelId="{2D2AC11D-7088-4F3B-BFE0-5676D2645B28}" type="pres">
      <dgm:prSet presAssocID="{DF5D362F-4382-4375-8492-43B5104F5374}" presName="sp" presStyleCnt="0"/>
      <dgm:spPr/>
    </dgm:pt>
    <dgm:pt modelId="{AD9DE4AB-07F0-4E49-9738-5A67B046D3D3}" type="pres">
      <dgm:prSet presAssocID="{2965906E-0DBA-4BFD-80A0-E43F4D7D250C}" presName="arrowAndChildren" presStyleCnt="0"/>
      <dgm:spPr/>
    </dgm:pt>
    <dgm:pt modelId="{D1754DFD-72A2-49F6-A8ED-B49F6A1EE00B}" type="pres">
      <dgm:prSet presAssocID="{2965906E-0DBA-4BFD-80A0-E43F4D7D250C}" presName="parentTextArrow" presStyleLbl="node1" presStyleIdx="3" presStyleCnt="5"/>
      <dgm:spPr/>
      <dgm:t>
        <a:bodyPr/>
        <a:lstStyle/>
        <a:p>
          <a:endParaRPr lang="el-GR"/>
        </a:p>
      </dgm:t>
    </dgm:pt>
    <dgm:pt modelId="{ABCE4045-BE4A-4052-A7D2-A9DFEFC7764D}" type="pres">
      <dgm:prSet presAssocID="{F870A1AE-9505-4B8A-A053-905BC9899416}" presName="sp" presStyleCnt="0"/>
      <dgm:spPr/>
    </dgm:pt>
    <dgm:pt modelId="{A1484CD5-83D7-4071-99DD-7806456917BA}" type="pres">
      <dgm:prSet presAssocID="{9A41F7A5-3B6F-4057-8F67-DA8B7090E1D8}" presName="arrowAndChildren" presStyleCnt="0"/>
      <dgm:spPr/>
    </dgm:pt>
    <dgm:pt modelId="{147D7A22-B74C-4329-8BE4-7AC19F907823}" type="pres">
      <dgm:prSet presAssocID="{9A41F7A5-3B6F-4057-8F67-DA8B7090E1D8}" presName="parentTextArrow" presStyleLbl="node1" presStyleIdx="4" presStyleCnt="5"/>
      <dgm:spPr/>
      <dgm:t>
        <a:bodyPr/>
        <a:lstStyle/>
        <a:p>
          <a:endParaRPr lang="el-GR"/>
        </a:p>
      </dgm:t>
    </dgm:pt>
  </dgm:ptLst>
  <dgm:cxnLst>
    <dgm:cxn modelId="{F1748188-3AB3-A64C-9B57-174619057749}" type="presOf" srcId="{9A41F7A5-3B6F-4057-8F67-DA8B7090E1D8}" destId="{147D7A22-B74C-4329-8BE4-7AC19F907823}" srcOrd="0" destOrd="0" presId="urn:microsoft.com/office/officeart/2005/8/layout/process4"/>
    <dgm:cxn modelId="{7C9CF1AF-A1A3-C04C-9DC2-8248A31D2FF9}" type="presOf" srcId="{1A4294B3-5F03-477F-BE0A-BA650BA7D52B}" destId="{C16CB4CF-3E82-46A7-8BD1-4EF4D268D124}" srcOrd="0" destOrd="0" presId="urn:microsoft.com/office/officeart/2005/8/layout/process4"/>
    <dgm:cxn modelId="{242A26A6-D54F-034E-A3AF-B63BF587533F}" type="presOf" srcId="{4AA789F9-B6AE-4D16-A7CB-9C858B2364E4}" destId="{2700A24A-DC40-4517-A595-7D5C4AE7CEE7}" srcOrd="0" destOrd="0" presId="urn:microsoft.com/office/officeart/2005/8/layout/process4"/>
    <dgm:cxn modelId="{5BDFB1CD-6F46-44CE-8075-09350E381724}" srcId="{354B3AB5-683B-49FB-99E3-43047F7A99B1}" destId="{4AA789F9-B6AE-4D16-A7CB-9C858B2364E4}" srcOrd="2" destOrd="0" parTransId="{E992926D-F14D-4F67-9FC5-23F6B4E55586}" sibTransId="{B93012CE-7169-481C-8A35-0490076C621E}"/>
    <dgm:cxn modelId="{1E8E4F16-64B4-4CC6-A93A-8BD8B9C1AA80}" srcId="{354B3AB5-683B-49FB-99E3-43047F7A99B1}" destId="{2965906E-0DBA-4BFD-80A0-E43F4D7D250C}" srcOrd="1" destOrd="0" parTransId="{38CEEB60-E14B-4891-91B1-6472A9EA4443}" sibTransId="{DF5D362F-4382-4375-8492-43B5104F5374}"/>
    <dgm:cxn modelId="{F9E632A4-3DBF-4BA1-B4F2-34509D671286}" srcId="{354B3AB5-683B-49FB-99E3-43047F7A99B1}" destId="{9A41F7A5-3B6F-4057-8F67-DA8B7090E1D8}" srcOrd="0" destOrd="0" parTransId="{BAA20102-5A26-4FC9-94A3-A08C9738AF7E}" sibTransId="{F870A1AE-9505-4B8A-A053-905BC9899416}"/>
    <dgm:cxn modelId="{962A630B-66F3-4042-B485-3B4A05D96AF0}" type="presOf" srcId="{2965906E-0DBA-4BFD-80A0-E43F4D7D250C}" destId="{D1754DFD-72A2-49F6-A8ED-B49F6A1EE00B}" srcOrd="0" destOrd="0" presId="urn:microsoft.com/office/officeart/2005/8/layout/process4"/>
    <dgm:cxn modelId="{BDD65E65-8F03-F541-A7CE-6D8C69DFA072}" type="presOf" srcId="{354B3AB5-683B-49FB-99E3-43047F7A99B1}" destId="{B20ED24C-73EF-48B3-91ED-7D91A7D3CD0E}" srcOrd="0" destOrd="0" presId="urn:microsoft.com/office/officeart/2005/8/layout/process4"/>
    <dgm:cxn modelId="{6C775D08-2D73-904B-83E7-4019524E1967}" type="presOf" srcId="{C4DB262A-EE6D-45EA-BEE1-AD84E4BA8AF2}" destId="{E4DCCA36-2CAE-43A0-90A0-FCC5F6557290}" srcOrd="0" destOrd="0" presId="urn:microsoft.com/office/officeart/2005/8/layout/process4"/>
    <dgm:cxn modelId="{7989F786-2FE4-4AA2-958D-5A0DCEA61E5E}" srcId="{354B3AB5-683B-49FB-99E3-43047F7A99B1}" destId="{1A4294B3-5F03-477F-BE0A-BA650BA7D52B}" srcOrd="4" destOrd="0" parTransId="{159EC624-44FD-4535-8EA8-759C046224CB}" sibTransId="{3C1EF179-F89A-4C62-8917-186444A90546}"/>
    <dgm:cxn modelId="{7ECADDFC-D8AA-4BD0-8814-592DC46E3102}" srcId="{354B3AB5-683B-49FB-99E3-43047F7A99B1}" destId="{C4DB262A-EE6D-45EA-BEE1-AD84E4BA8AF2}" srcOrd="3" destOrd="0" parTransId="{2F0C1F5D-397C-487E-882D-B75CCCD78ADD}" sibTransId="{FA89EA7D-5509-4861-A830-CF2783857801}"/>
    <dgm:cxn modelId="{1711A910-933C-2242-86A7-C6E8D3139DCA}" type="presParOf" srcId="{B20ED24C-73EF-48B3-91ED-7D91A7D3CD0E}" destId="{90064DD7-7404-4653-95D1-71BD07525692}" srcOrd="0" destOrd="0" presId="urn:microsoft.com/office/officeart/2005/8/layout/process4"/>
    <dgm:cxn modelId="{202BE9CE-7412-1F44-BB6F-A2995D4CCBBE}" type="presParOf" srcId="{90064DD7-7404-4653-95D1-71BD07525692}" destId="{C16CB4CF-3E82-46A7-8BD1-4EF4D268D124}" srcOrd="0" destOrd="0" presId="urn:microsoft.com/office/officeart/2005/8/layout/process4"/>
    <dgm:cxn modelId="{D69F92DE-AFB9-A840-8EEB-AAB01181282D}" type="presParOf" srcId="{B20ED24C-73EF-48B3-91ED-7D91A7D3CD0E}" destId="{5AF2F5AB-3F4A-4808-899B-EC6DBF34A429}" srcOrd="1" destOrd="0" presId="urn:microsoft.com/office/officeart/2005/8/layout/process4"/>
    <dgm:cxn modelId="{8E039C77-6AD2-234A-AC35-030AE1D2B215}" type="presParOf" srcId="{B20ED24C-73EF-48B3-91ED-7D91A7D3CD0E}" destId="{EC7AF7C7-C860-4CD8-A6B0-B9C71B001CD0}" srcOrd="2" destOrd="0" presId="urn:microsoft.com/office/officeart/2005/8/layout/process4"/>
    <dgm:cxn modelId="{18A10080-0C76-5D47-9E1B-2F968718B984}" type="presParOf" srcId="{EC7AF7C7-C860-4CD8-A6B0-B9C71B001CD0}" destId="{E4DCCA36-2CAE-43A0-90A0-FCC5F6557290}" srcOrd="0" destOrd="0" presId="urn:microsoft.com/office/officeart/2005/8/layout/process4"/>
    <dgm:cxn modelId="{9E5FDD36-AE42-BC4D-9C9F-D3E79C4E4DE3}" type="presParOf" srcId="{B20ED24C-73EF-48B3-91ED-7D91A7D3CD0E}" destId="{64237C9D-5A64-4666-AD2C-B4213EDD5D6E}" srcOrd="3" destOrd="0" presId="urn:microsoft.com/office/officeart/2005/8/layout/process4"/>
    <dgm:cxn modelId="{60244439-C4EB-F344-9A70-7ABC981FA194}" type="presParOf" srcId="{B20ED24C-73EF-48B3-91ED-7D91A7D3CD0E}" destId="{AECB61F3-FDF1-4527-A4F3-17B2ECB2E8C9}" srcOrd="4" destOrd="0" presId="urn:microsoft.com/office/officeart/2005/8/layout/process4"/>
    <dgm:cxn modelId="{75B94228-D47C-2547-8099-0E0E0C8A2158}" type="presParOf" srcId="{AECB61F3-FDF1-4527-A4F3-17B2ECB2E8C9}" destId="{2700A24A-DC40-4517-A595-7D5C4AE7CEE7}" srcOrd="0" destOrd="0" presId="urn:microsoft.com/office/officeart/2005/8/layout/process4"/>
    <dgm:cxn modelId="{CEE4A973-17F4-534B-9C07-6699C9F4988D}" type="presParOf" srcId="{B20ED24C-73EF-48B3-91ED-7D91A7D3CD0E}" destId="{2D2AC11D-7088-4F3B-BFE0-5676D2645B28}" srcOrd="5" destOrd="0" presId="urn:microsoft.com/office/officeart/2005/8/layout/process4"/>
    <dgm:cxn modelId="{1D263CA7-2FE3-D34D-AB62-B1F7EE27A3A8}" type="presParOf" srcId="{B20ED24C-73EF-48B3-91ED-7D91A7D3CD0E}" destId="{AD9DE4AB-07F0-4E49-9738-5A67B046D3D3}" srcOrd="6" destOrd="0" presId="urn:microsoft.com/office/officeart/2005/8/layout/process4"/>
    <dgm:cxn modelId="{F70BAE7A-ACC2-184A-9492-FE9166E36B0D}" type="presParOf" srcId="{AD9DE4AB-07F0-4E49-9738-5A67B046D3D3}" destId="{D1754DFD-72A2-49F6-A8ED-B49F6A1EE00B}" srcOrd="0" destOrd="0" presId="urn:microsoft.com/office/officeart/2005/8/layout/process4"/>
    <dgm:cxn modelId="{76613AA5-342C-1D4D-8C36-3B02848FB41A}" type="presParOf" srcId="{B20ED24C-73EF-48B3-91ED-7D91A7D3CD0E}" destId="{ABCE4045-BE4A-4052-A7D2-A9DFEFC7764D}" srcOrd="7" destOrd="0" presId="urn:microsoft.com/office/officeart/2005/8/layout/process4"/>
    <dgm:cxn modelId="{4AC6C478-D0C7-FD41-8FA2-73E5C4C912E5}" type="presParOf" srcId="{B20ED24C-73EF-48B3-91ED-7D91A7D3CD0E}" destId="{A1484CD5-83D7-4071-99DD-7806456917BA}" srcOrd="8" destOrd="0" presId="urn:microsoft.com/office/officeart/2005/8/layout/process4"/>
    <dgm:cxn modelId="{FD8D86FD-385C-2740-B53B-3C84C95A9111}" type="presParOf" srcId="{A1484CD5-83D7-4071-99DD-7806456917BA}" destId="{147D7A22-B74C-4329-8BE4-7AC19F90782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153389-6D9B-4600-91DB-4637EBD7A2A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l-GR"/>
        </a:p>
      </dgm:t>
    </dgm:pt>
    <dgm:pt modelId="{6E49BA2A-E9E5-45AD-9236-599E34A48B46}">
      <dgm:prSet phldrT="[Κείμενο]"/>
      <dgm:spPr/>
      <dgm:t>
        <a:bodyPr/>
        <a:lstStyle/>
        <a:p>
          <a:r>
            <a:rPr lang="el-GR" dirty="0" smtClean="0">
              <a:latin typeface="Arial"/>
              <a:cs typeface="Arial"/>
            </a:rPr>
            <a:t>2. Φάση αξιολόγησης ευχρηστίας</a:t>
          </a:r>
          <a:endParaRPr lang="el-GR" dirty="0">
            <a:latin typeface="Arial"/>
            <a:cs typeface="Arial"/>
          </a:endParaRPr>
        </a:p>
      </dgm:t>
    </dgm:pt>
    <dgm:pt modelId="{AA88E1C5-DE16-4A6A-B8CF-0FEA4970C1DF}" type="parTrans" cxnId="{BBB63271-3F9B-4E80-99AD-1C056BF95A85}">
      <dgm:prSet/>
      <dgm:spPr/>
      <dgm:t>
        <a:bodyPr/>
        <a:lstStyle/>
        <a:p>
          <a:endParaRPr lang="el-GR"/>
        </a:p>
      </dgm:t>
    </dgm:pt>
    <dgm:pt modelId="{A6AD43C8-34EA-491C-B648-17CA640F01CE}" type="sibTrans" cxnId="{BBB63271-3F9B-4E80-99AD-1C056BF95A85}">
      <dgm:prSet/>
      <dgm:spPr/>
      <dgm:t>
        <a:bodyPr/>
        <a:lstStyle/>
        <a:p>
          <a:endParaRPr lang="el-GR"/>
        </a:p>
      </dgm:t>
    </dgm:pt>
    <dgm:pt modelId="{4727AACB-7968-46E8-A4C4-BFB28D574666}">
      <dgm:prSet phldrT="[Κείμενο]" custT="1"/>
      <dgm:spPr/>
      <dgm:t>
        <a:bodyPr/>
        <a:lstStyle/>
        <a:p>
          <a:r>
            <a:rPr lang="el-GR" sz="1800" dirty="0" smtClean="0">
              <a:latin typeface="Times New Roman" pitchFamily="18" charset="0"/>
              <a:cs typeface="Times New Roman" pitchFamily="18" charset="0"/>
            </a:rPr>
            <a:t>πλοήγηση- εντοπισμός προβλημάτων ευχρηστίας. Θετικά αποτελέσματα</a:t>
          </a:r>
          <a:endParaRPr lang="el-GR" sz="1800" dirty="0"/>
        </a:p>
      </dgm:t>
    </dgm:pt>
    <dgm:pt modelId="{966F9187-B61F-4131-A6BC-EEB18C9A7CF3}" type="parTrans" cxnId="{76FD8E3B-F645-4863-B643-00A92821AE17}">
      <dgm:prSet/>
      <dgm:spPr/>
      <dgm:t>
        <a:bodyPr/>
        <a:lstStyle/>
        <a:p>
          <a:endParaRPr lang="el-GR"/>
        </a:p>
      </dgm:t>
    </dgm:pt>
    <dgm:pt modelId="{52DD05D6-4877-4CE8-B589-7A118D5CC281}" type="sibTrans" cxnId="{76FD8E3B-F645-4863-B643-00A92821AE17}">
      <dgm:prSet/>
      <dgm:spPr/>
      <dgm:t>
        <a:bodyPr/>
        <a:lstStyle/>
        <a:p>
          <a:endParaRPr lang="el-GR"/>
        </a:p>
      </dgm:t>
    </dgm:pt>
    <dgm:pt modelId="{94CF0D08-2EEC-4738-8C97-0A4CE4749D12}">
      <dgm:prSet phldrT="[Κείμενο]"/>
      <dgm:spPr/>
      <dgm:t>
        <a:bodyPr/>
        <a:lstStyle/>
        <a:p>
          <a:r>
            <a:rPr lang="el-GR" dirty="0" smtClean="0">
              <a:latin typeface="Arial"/>
              <a:cs typeface="Arial"/>
            </a:rPr>
            <a:t>3. Μαθησιακή φάση</a:t>
          </a:r>
          <a:endParaRPr lang="el-GR" dirty="0">
            <a:latin typeface="Arial"/>
            <a:cs typeface="Arial"/>
          </a:endParaRPr>
        </a:p>
      </dgm:t>
    </dgm:pt>
    <dgm:pt modelId="{619DA456-2C34-44B5-A71C-A070E2FEC829}" type="parTrans" cxnId="{6AAC313F-B468-4970-9430-62A1F44E5F8E}">
      <dgm:prSet/>
      <dgm:spPr/>
      <dgm:t>
        <a:bodyPr/>
        <a:lstStyle/>
        <a:p>
          <a:endParaRPr lang="el-GR"/>
        </a:p>
      </dgm:t>
    </dgm:pt>
    <dgm:pt modelId="{9B7ED005-15D1-47A1-99C9-B0830617A5CE}" type="sibTrans" cxnId="{6AAC313F-B468-4970-9430-62A1F44E5F8E}">
      <dgm:prSet/>
      <dgm:spPr/>
      <dgm:t>
        <a:bodyPr/>
        <a:lstStyle/>
        <a:p>
          <a:endParaRPr lang="el-GR"/>
        </a:p>
      </dgm:t>
    </dgm:pt>
    <dgm:pt modelId="{C5331052-EA85-42E9-A7CA-3408BDD55D26}">
      <dgm:prSet phldrT="[Κείμενο]" custT="1"/>
      <dgm:spPr/>
      <dgm:t>
        <a:bodyPr/>
        <a:lstStyle/>
        <a:p>
          <a:r>
            <a:rPr lang="el-GR" sz="1600" dirty="0" smtClean="0">
              <a:latin typeface="Times New Roman" pitchFamily="18" charset="0"/>
              <a:cs typeface="Times New Roman" pitchFamily="18" charset="0"/>
            </a:rPr>
            <a:t>πραγματοποίηση τεχνικής </a:t>
          </a:r>
          <a:r>
            <a:rPr lang="el-GR" sz="1600" dirty="0" err="1" smtClean="0">
              <a:latin typeface="Times New Roman" pitchFamily="18" charset="0"/>
              <a:cs typeface="Times New Roman" pitchFamily="18" charset="0"/>
            </a:rPr>
            <a:t>jigsaw</a:t>
          </a:r>
          <a:r>
            <a:rPr lang="el-GR" sz="1600" dirty="0" smtClean="0">
              <a:latin typeface="Times New Roman" pitchFamily="18" charset="0"/>
              <a:cs typeface="Times New Roman" pitchFamily="18" charset="0"/>
            </a:rPr>
            <a:t> από απόσταση. Παρουσίαση τεχνικής- χωρισμός σε ομάδες- καταμερισμός εργασίας σε κάθε μέλος- συνεργασία με άλλες ομάδες- παρουσίαση </a:t>
          </a:r>
          <a:endParaRPr lang="el-GR" sz="1300" dirty="0"/>
        </a:p>
      </dgm:t>
    </dgm:pt>
    <dgm:pt modelId="{AA835D58-5965-49B1-A22D-369D410ED17E}" type="parTrans" cxnId="{7DF206C5-696D-4884-A064-92F98F74690D}">
      <dgm:prSet/>
      <dgm:spPr/>
      <dgm:t>
        <a:bodyPr/>
        <a:lstStyle/>
        <a:p>
          <a:endParaRPr lang="el-GR"/>
        </a:p>
      </dgm:t>
    </dgm:pt>
    <dgm:pt modelId="{5BEBBCCA-DDA5-476B-936A-44BA103E7892}" type="sibTrans" cxnId="{7DF206C5-696D-4884-A064-92F98F74690D}">
      <dgm:prSet/>
      <dgm:spPr/>
      <dgm:t>
        <a:bodyPr/>
        <a:lstStyle/>
        <a:p>
          <a:endParaRPr lang="el-GR"/>
        </a:p>
      </dgm:t>
    </dgm:pt>
    <dgm:pt modelId="{D5D8C69F-1ECA-4AB1-B8E5-2623C3CBB16D}">
      <dgm:prSet phldrT="[Κείμενο]" custT="1"/>
      <dgm:spPr/>
      <dgm:t>
        <a:bodyPr/>
        <a:lstStyle/>
        <a:p>
          <a:r>
            <a:rPr lang="el-GR" sz="1800" dirty="0" smtClean="0">
              <a:latin typeface="Times New Roman" pitchFamily="18" charset="0"/>
              <a:cs typeface="Times New Roman" pitchFamily="18" charset="0"/>
            </a:rPr>
            <a:t>βαθμός εξοικείωσης κάθε χρήστη με συνεργασία από απόσταση – 3D εικονικά περιβάλλοντα</a:t>
          </a:r>
          <a:endParaRPr lang="el-GR" sz="1800" dirty="0"/>
        </a:p>
      </dgm:t>
    </dgm:pt>
    <dgm:pt modelId="{532DBA22-3CFE-494E-9421-EF1E2F3DCDDD}" type="sibTrans" cxnId="{700EBB74-61CB-4E68-BB32-49A1124B0586}">
      <dgm:prSet/>
      <dgm:spPr/>
      <dgm:t>
        <a:bodyPr/>
        <a:lstStyle/>
        <a:p>
          <a:endParaRPr lang="el-GR"/>
        </a:p>
      </dgm:t>
    </dgm:pt>
    <dgm:pt modelId="{ED323A3E-85E4-4E21-98C7-5A711BF4C1FA}" type="parTrans" cxnId="{700EBB74-61CB-4E68-BB32-49A1124B0586}">
      <dgm:prSet/>
      <dgm:spPr/>
      <dgm:t>
        <a:bodyPr/>
        <a:lstStyle/>
        <a:p>
          <a:endParaRPr lang="el-GR"/>
        </a:p>
      </dgm:t>
    </dgm:pt>
    <dgm:pt modelId="{FA461E26-FB0A-4409-A98C-DCFE10805010}">
      <dgm:prSet phldrT="[Κείμενο]"/>
      <dgm:spPr/>
      <dgm:t>
        <a:bodyPr/>
        <a:lstStyle/>
        <a:p>
          <a:r>
            <a:rPr lang="el-GR" dirty="0" smtClean="0">
              <a:latin typeface="Arial"/>
              <a:cs typeface="Arial"/>
            </a:rPr>
            <a:t>1. Φάση εξοικείωσης</a:t>
          </a:r>
          <a:endParaRPr lang="el-GR" dirty="0">
            <a:latin typeface="Arial"/>
            <a:cs typeface="Arial"/>
          </a:endParaRPr>
        </a:p>
      </dgm:t>
    </dgm:pt>
    <dgm:pt modelId="{E6D89CE7-932E-4C35-AC35-2CF6B0FE0436}" type="sibTrans" cxnId="{78454FE9-42FB-4FF2-B960-328D64F2B3F1}">
      <dgm:prSet/>
      <dgm:spPr/>
      <dgm:t>
        <a:bodyPr/>
        <a:lstStyle/>
        <a:p>
          <a:endParaRPr lang="el-GR"/>
        </a:p>
      </dgm:t>
    </dgm:pt>
    <dgm:pt modelId="{A56965C8-A89A-4793-90AB-8BBB41440706}" type="parTrans" cxnId="{78454FE9-42FB-4FF2-B960-328D64F2B3F1}">
      <dgm:prSet/>
      <dgm:spPr/>
      <dgm:t>
        <a:bodyPr/>
        <a:lstStyle/>
        <a:p>
          <a:endParaRPr lang="el-GR"/>
        </a:p>
      </dgm:t>
    </dgm:pt>
    <dgm:pt modelId="{72C0CA80-7E9B-49F6-A8FE-680EC7ED516B}" type="pres">
      <dgm:prSet presAssocID="{C8153389-6D9B-4600-91DB-4637EBD7A2A9}" presName="Name0" presStyleCnt="0">
        <dgm:presLayoutVars>
          <dgm:dir/>
          <dgm:animLvl val="lvl"/>
          <dgm:resizeHandles val="exact"/>
        </dgm:presLayoutVars>
      </dgm:prSet>
      <dgm:spPr/>
      <dgm:t>
        <a:bodyPr/>
        <a:lstStyle/>
        <a:p>
          <a:endParaRPr lang="el-GR"/>
        </a:p>
      </dgm:t>
    </dgm:pt>
    <dgm:pt modelId="{18EF815D-1AFF-4663-965B-86FE406263CC}" type="pres">
      <dgm:prSet presAssocID="{FA461E26-FB0A-4409-A98C-DCFE10805010}" presName="linNode" presStyleCnt="0"/>
      <dgm:spPr/>
    </dgm:pt>
    <dgm:pt modelId="{013164EB-A0EF-49FE-AA87-F4F0BFE11EA5}" type="pres">
      <dgm:prSet presAssocID="{FA461E26-FB0A-4409-A98C-DCFE10805010}" presName="parentText" presStyleLbl="node1" presStyleIdx="0" presStyleCnt="3">
        <dgm:presLayoutVars>
          <dgm:chMax val="1"/>
          <dgm:bulletEnabled val="1"/>
        </dgm:presLayoutVars>
      </dgm:prSet>
      <dgm:spPr/>
      <dgm:t>
        <a:bodyPr/>
        <a:lstStyle/>
        <a:p>
          <a:endParaRPr lang="el-GR"/>
        </a:p>
      </dgm:t>
    </dgm:pt>
    <dgm:pt modelId="{8895277A-5230-4964-BC2A-5F6FECBCD5F6}" type="pres">
      <dgm:prSet presAssocID="{FA461E26-FB0A-4409-A98C-DCFE10805010}" presName="descendantText" presStyleLbl="alignAccFollowNode1" presStyleIdx="0" presStyleCnt="3">
        <dgm:presLayoutVars>
          <dgm:bulletEnabled val="1"/>
        </dgm:presLayoutVars>
      </dgm:prSet>
      <dgm:spPr/>
      <dgm:t>
        <a:bodyPr/>
        <a:lstStyle/>
        <a:p>
          <a:endParaRPr lang="el-GR"/>
        </a:p>
      </dgm:t>
    </dgm:pt>
    <dgm:pt modelId="{88D1E6FE-A65E-4238-A3F8-7FAFE6EA0BB1}" type="pres">
      <dgm:prSet presAssocID="{E6D89CE7-932E-4C35-AC35-2CF6B0FE0436}" presName="sp" presStyleCnt="0"/>
      <dgm:spPr/>
    </dgm:pt>
    <dgm:pt modelId="{745A4296-995B-4CCF-B170-98A6CA4C10DF}" type="pres">
      <dgm:prSet presAssocID="{6E49BA2A-E9E5-45AD-9236-599E34A48B46}" presName="linNode" presStyleCnt="0"/>
      <dgm:spPr/>
    </dgm:pt>
    <dgm:pt modelId="{3550A53C-8AE7-4811-8844-DEB968CE1709}" type="pres">
      <dgm:prSet presAssocID="{6E49BA2A-E9E5-45AD-9236-599E34A48B46}" presName="parentText" presStyleLbl="node1" presStyleIdx="1" presStyleCnt="3">
        <dgm:presLayoutVars>
          <dgm:chMax val="1"/>
          <dgm:bulletEnabled val="1"/>
        </dgm:presLayoutVars>
      </dgm:prSet>
      <dgm:spPr/>
      <dgm:t>
        <a:bodyPr/>
        <a:lstStyle/>
        <a:p>
          <a:endParaRPr lang="el-GR"/>
        </a:p>
      </dgm:t>
    </dgm:pt>
    <dgm:pt modelId="{D9CDD998-C9A0-43FB-8EA4-323FC791B7FA}" type="pres">
      <dgm:prSet presAssocID="{6E49BA2A-E9E5-45AD-9236-599E34A48B46}" presName="descendantText" presStyleLbl="alignAccFollowNode1" presStyleIdx="1" presStyleCnt="3">
        <dgm:presLayoutVars>
          <dgm:bulletEnabled val="1"/>
        </dgm:presLayoutVars>
      </dgm:prSet>
      <dgm:spPr/>
      <dgm:t>
        <a:bodyPr/>
        <a:lstStyle/>
        <a:p>
          <a:endParaRPr lang="el-GR"/>
        </a:p>
      </dgm:t>
    </dgm:pt>
    <dgm:pt modelId="{E564C8C5-028A-43E4-9AEE-68ADDA127153}" type="pres">
      <dgm:prSet presAssocID="{A6AD43C8-34EA-491C-B648-17CA640F01CE}" presName="sp" presStyleCnt="0"/>
      <dgm:spPr/>
    </dgm:pt>
    <dgm:pt modelId="{F9DD1224-E4D2-49E3-8085-B43170E2898B}" type="pres">
      <dgm:prSet presAssocID="{94CF0D08-2EEC-4738-8C97-0A4CE4749D12}" presName="linNode" presStyleCnt="0"/>
      <dgm:spPr/>
    </dgm:pt>
    <dgm:pt modelId="{32876FBF-3369-4610-A3BF-6B7887005D66}" type="pres">
      <dgm:prSet presAssocID="{94CF0D08-2EEC-4738-8C97-0A4CE4749D12}" presName="parentText" presStyleLbl="node1" presStyleIdx="2" presStyleCnt="3">
        <dgm:presLayoutVars>
          <dgm:chMax val="1"/>
          <dgm:bulletEnabled val="1"/>
        </dgm:presLayoutVars>
      </dgm:prSet>
      <dgm:spPr/>
      <dgm:t>
        <a:bodyPr/>
        <a:lstStyle/>
        <a:p>
          <a:endParaRPr lang="el-GR"/>
        </a:p>
      </dgm:t>
    </dgm:pt>
    <dgm:pt modelId="{70A3328C-819E-488F-A702-1B441AEC0FD9}" type="pres">
      <dgm:prSet presAssocID="{94CF0D08-2EEC-4738-8C97-0A4CE4749D12}" presName="descendantText" presStyleLbl="alignAccFollowNode1" presStyleIdx="2" presStyleCnt="3">
        <dgm:presLayoutVars>
          <dgm:bulletEnabled val="1"/>
        </dgm:presLayoutVars>
      </dgm:prSet>
      <dgm:spPr/>
      <dgm:t>
        <a:bodyPr/>
        <a:lstStyle/>
        <a:p>
          <a:endParaRPr lang="el-GR"/>
        </a:p>
      </dgm:t>
    </dgm:pt>
  </dgm:ptLst>
  <dgm:cxnLst>
    <dgm:cxn modelId="{57BEC6FE-6A64-2547-9E6D-86FED23760D4}" type="presOf" srcId="{6E49BA2A-E9E5-45AD-9236-599E34A48B46}" destId="{3550A53C-8AE7-4811-8844-DEB968CE1709}" srcOrd="0" destOrd="0" presId="urn:microsoft.com/office/officeart/2005/8/layout/vList5"/>
    <dgm:cxn modelId="{B0B29131-8F27-F746-B0CA-006FFDE7C06C}" type="presOf" srcId="{FA461E26-FB0A-4409-A98C-DCFE10805010}" destId="{013164EB-A0EF-49FE-AA87-F4F0BFE11EA5}" srcOrd="0" destOrd="0" presId="urn:microsoft.com/office/officeart/2005/8/layout/vList5"/>
    <dgm:cxn modelId="{FDD49E57-6061-D248-A283-C768F6EB5BC8}" type="presOf" srcId="{94CF0D08-2EEC-4738-8C97-0A4CE4749D12}" destId="{32876FBF-3369-4610-A3BF-6B7887005D66}" srcOrd="0" destOrd="0" presId="urn:microsoft.com/office/officeart/2005/8/layout/vList5"/>
    <dgm:cxn modelId="{76FD8E3B-F645-4863-B643-00A92821AE17}" srcId="{6E49BA2A-E9E5-45AD-9236-599E34A48B46}" destId="{4727AACB-7968-46E8-A4C4-BFB28D574666}" srcOrd="0" destOrd="0" parTransId="{966F9187-B61F-4131-A6BC-EEB18C9A7CF3}" sibTransId="{52DD05D6-4877-4CE8-B589-7A118D5CC281}"/>
    <dgm:cxn modelId="{BBB63271-3F9B-4E80-99AD-1C056BF95A85}" srcId="{C8153389-6D9B-4600-91DB-4637EBD7A2A9}" destId="{6E49BA2A-E9E5-45AD-9236-599E34A48B46}" srcOrd="1" destOrd="0" parTransId="{AA88E1C5-DE16-4A6A-B8CF-0FEA4970C1DF}" sibTransId="{A6AD43C8-34EA-491C-B648-17CA640F01CE}"/>
    <dgm:cxn modelId="{700EBB74-61CB-4E68-BB32-49A1124B0586}" srcId="{FA461E26-FB0A-4409-A98C-DCFE10805010}" destId="{D5D8C69F-1ECA-4AB1-B8E5-2623C3CBB16D}" srcOrd="0" destOrd="0" parTransId="{ED323A3E-85E4-4E21-98C7-5A711BF4C1FA}" sibTransId="{532DBA22-3CFE-494E-9421-EF1E2F3DCDDD}"/>
    <dgm:cxn modelId="{6AAC313F-B468-4970-9430-62A1F44E5F8E}" srcId="{C8153389-6D9B-4600-91DB-4637EBD7A2A9}" destId="{94CF0D08-2EEC-4738-8C97-0A4CE4749D12}" srcOrd="2" destOrd="0" parTransId="{619DA456-2C34-44B5-A71C-A070E2FEC829}" sibTransId="{9B7ED005-15D1-47A1-99C9-B0830617A5CE}"/>
    <dgm:cxn modelId="{F1B06E06-2E49-D24A-8B7B-06E557822344}" type="presOf" srcId="{D5D8C69F-1ECA-4AB1-B8E5-2623C3CBB16D}" destId="{8895277A-5230-4964-BC2A-5F6FECBCD5F6}" srcOrd="0" destOrd="0" presId="urn:microsoft.com/office/officeart/2005/8/layout/vList5"/>
    <dgm:cxn modelId="{7DF206C5-696D-4884-A064-92F98F74690D}" srcId="{94CF0D08-2EEC-4738-8C97-0A4CE4749D12}" destId="{C5331052-EA85-42E9-A7CA-3408BDD55D26}" srcOrd="0" destOrd="0" parTransId="{AA835D58-5965-49B1-A22D-369D410ED17E}" sibTransId="{5BEBBCCA-DDA5-476B-936A-44BA103E7892}"/>
    <dgm:cxn modelId="{5B12C70B-5FB4-3D49-AB57-14465F73DAD4}" type="presOf" srcId="{C5331052-EA85-42E9-A7CA-3408BDD55D26}" destId="{70A3328C-819E-488F-A702-1B441AEC0FD9}" srcOrd="0" destOrd="0" presId="urn:microsoft.com/office/officeart/2005/8/layout/vList5"/>
    <dgm:cxn modelId="{4391E8EF-F4FC-8044-9155-AF918B66E108}" type="presOf" srcId="{C8153389-6D9B-4600-91DB-4637EBD7A2A9}" destId="{72C0CA80-7E9B-49F6-A8FE-680EC7ED516B}" srcOrd="0" destOrd="0" presId="urn:microsoft.com/office/officeart/2005/8/layout/vList5"/>
    <dgm:cxn modelId="{78454FE9-42FB-4FF2-B960-328D64F2B3F1}" srcId="{C8153389-6D9B-4600-91DB-4637EBD7A2A9}" destId="{FA461E26-FB0A-4409-A98C-DCFE10805010}" srcOrd="0" destOrd="0" parTransId="{A56965C8-A89A-4793-90AB-8BBB41440706}" sibTransId="{E6D89CE7-932E-4C35-AC35-2CF6B0FE0436}"/>
    <dgm:cxn modelId="{DDFFDB6D-D397-9743-9D15-6A3CE8A5EAA3}" type="presOf" srcId="{4727AACB-7968-46E8-A4C4-BFB28D574666}" destId="{D9CDD998-C9A0-43FB-8EA4-323FC791B7FA}" srcOrd="0" destOrd="0" presId="urn:microsoft.com/office/officeart/2005/8/layout/vList5"/>
    <dgm:cxn modelId="{D75F9B86-71F5-5F4B-90D2-658E369E5E48}" type="presParOf" srcId="{72C0CA80-7E9B-49F6-A8FE-680EC7ED516B}" destId="{18EF815D-1AFF-4663-965B-86FE406263CC}" srcOrd="0" destOrd="0" presId="urn:microsoft.com/office/officeart/2005/8/layout/vList5"/>
    <dgm:cxn modelId="{D04861D1-C6A7-FE45-BFE6-362969E859DC}" type="presParOf" srcId="{18EF815D-1AFF-4663-965B-86FE406263CC}" destId="{013164EB-A0EF-49FE-AA87-F4F0BFE11EA5}" srcOrd="0" destOrd="0" presId="urn:microsoft.com/office/officeart/2005/8/layout/vList5"/>
    <dgm:cxn modelId="{917F7537-1F36-3742-B179-EEDA0CC2B5DF}" type="presParOf" srcId="{18EF815D-1AFF-4663-965B-86FE406263CC}" destId="{8895277A-5230-4964-BC2A-5F6FECBCD5F6}" srcOrd="1" destOrd="0" presId="urn:microsoft.com/office/officeart/2005/8/layout/vList5"/>
    <dgm:cxn modelId="{09AE0545-F7FC-3640-BE4C-FDACE893ECD1}" type="presParOf" srcId="{72C0CA80-7E9B-49F6-A8FE-680EC7ED516B}" destId="{88D1E6FE-A65E-4238-A3F8-7FAFE6EA0BB1}" srcOrd="1" destOrd="0" presId="urn:microsoft.com/office/officeart/2005/8/layout/vList5"/>
    <dgm:cxn modelId="{AA2A6F56-AC3F-2748-A887-C82134E0E4CE}" type="presParOf" srcId="{72C0CA80-7E9B-49F6-A8FE-680EC7ED516B}" destId="{745A4296-995B-4CCF-B170-98A6CA4C10DF}" srcOrd="2" destOrd="0" presId="urn:microsoft.com/office/officeart/2005/8/layout/vList5"/>
    <dgm:cxn modelId="{228F5BD6-8C74-2945-8A39-B38F026E9ADC}" type="presParOf" srcId="{745A4296-995B-4CCF-B170-98A6CA4C10DF}" destId="{3550A53C-8AE7-4811-8844-DEB968CE1709}" srcOrd="0" destOrd="0" presId="urn:microsoft.com/office/officeart/2005/8/layout/vList5"/>
    <dgm:cxn modelId="{336CE58A-BF25-9048-8725-3827EE42A7EB}" type="presParOf" srcId="{745A4296-995B-4CCF-B170-98A6CA4C10DF}" destId="{D9CDD998-C9A0-43FB-8EA4-323FC791B7FA}" srcOrd="1" destOrd="0" presId="urn:microsoft.com/office/officeart/2005/8/layout/vList5"/>
    <dgm:cxn modelId="{11843E5F-C398-B040-8DDB-176ADC10262E}" type="presParOf" srcId="{72C0CA80-7E9B-49F6-A8FE-680EC7ED516B}" destId="{E564C8C5-028A-43E4-9AEE-68ADDA127153}" srcOrd="3" destOrd="0" presId="urn:microsoft.com/office/officeart/2005/8/layout/vList5"/>
    <dgm:cxn modelId="{A17FD0A0-2F3E-9045-8037-6E751122FEBB}" type="presParOf" srcId="{72C0CA80-7E9B-49F6-A8FE-680EC7ED516B}" destId="{F9DD1224-E4D2-49E3-8085-B43170E2898B}" srcOrd="4" destOrd="0" presId="urn:microsoft.com/office/officeart/2005/8/layout/vList5"/>
    <dgm:cxn modelId="{0A6CB0F8-084F-1E48-B073-0623166B7F1C}" type="presParOf" srcId="{F9DD1224-E4D2-49E3-8085-B43170E2898B}" destId="{32876FBF-3369-4610-A3BF-6B7887005D66}" srcOrd="0" destOrd="0" presId="urn:microsoft.com/office/officeart/2005/8/layout/vList5"/>
    <dgm:cxn modelId="{1E915E88-6493-7842-A630-5B42F36D1FC8}" type="presParOf" srcId="{F9DD1224-E4D2-49E3-8085-B43170E2898B}" destId="{70A3328C-819E-488F-A702-1B441AEC0F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F11691-B594-485E-B427-4CFDF8135EC3}" type="doc">
      <dgm:prSet loTypeId="urn:microsoft.com/office/officeart/2005/8/layout/cycle3" loCatId="cycle" qsTypeId="urn:microsoft.com/office/officeart/2005/8/quickstyle/3D7" qsCatId="3D" csTypeId="urn:microsoft.com/office/officeart/2005/8/colors/accent2_2" csCatId="accent2" phldr="1"/>
      <dgm:spPr/>
      <dgm:t>
        <a:bodyPr/>
        <a:lstStyle/>
        <a:p>
          <a:endParaRPr lang="el-GR"/>
        </a:p>
      </dgm:t>
    </dgm:pt>
    <dgm:pt modelId="{BE8D0861-72CF-4C58-AB71-C62D0A789D72}">
      <dgm:prSet phldrT="[Κείμενο]" custT="1"/>
      <dgm:spPr/>
      <dgm:t>
        <a:bodyPr/>
        <a:lstStyle/>
        <a:p>
          <a:r>
            <a:rPr lang="el-GR" sz="1800" b="1" dirty="0" smtClean="0">
              <a:latin typeface="Times New Roman" pitchFamily="18" charset="0"/>
              <a:cs typeface="Times New Roman" pitchFamily="18" charset="0"/>
            </a:rPr>
            <a:t>Αποδοτικός και πρακτικός τρόπος για απόκτηση νέων γνώσεων.</a:t>
          </a:r>
          <a:endParaRPr lang="el-GR" sz="1800" b="1" dirty="0"/>
        </a:p>
      </dgm:t>
    </dgm:pt>
    <dgm:pt modelId="{0F673DC9-66D5-4B9C-9EFA-279BD756DD61}" type="parTrans" cxnId="{577431C5-8A80-4FAF-920D-8EBDA47ECF5A}">
      <dgm:prSet/>
      <dgm:spPr/>
      <dgm:t>
        <a:bodyPr/>
        <a:lstStyle/>
        <a:p>
          <a:endParaRPr lang="el-GR"/>
        </a:p>
      </dgm:t>
    </dgm:pt>
    <dgm:pt modelId="{8021D5B6-07CA-497C-B5C1-A4F099A8C7DC}" type="sibTrans" cxnId="{577431C5-8A80-4FAF-920D-8EBDA47ECF5A}">
      <dgm:prSet/>
      <dgm:spPr/>
      <dgm:t>
        <a:bodyPr/>
        <a:lstStyle/>
        <a:p>
          <a:endParaRPr lang="el-GR"/>
        </a:p>
      </dgm:t>
    </dgm:pt>
    <dgm:pt modelId="{AC05923A-F8DE-42C6-8C1F-2FE9E188FF0C}">
      <dgm:prSet phldrT="[Κείμενο]" custT="1"/>
      <dgm:spPr/>
      <dgm:t>
        <a:bodyPr/>
        <a:lstStyle/>
        <a:p>
          <a:r>
            <a:rPr lang="el-GR" sz="1800" b="1" dirty="0" smtClean="0">
              <a:latin typeface="Times New Roman" pitchFamily="18" charset="0"/>
              <a:cs typeface="Times New Roman" pitchFamily="18" charset="0"/>
            </a:rPr>
            <a:t>Συμμετοχή όλων στη διαδικασία μάθησης. </a:t>
          </a:r>
          <a:endParaRPr lang="el-GR" sz="1800" b="1" dirty="0"/>
        </a:p>
      </dgm:t>
    </dgm:pt>
    <dgm:pt modelId="{908EC431-1F06-4880-A048-F7793CB571B4}" type="parTrans" cxnId="{FDA5E7CB-6355-4995-A70A-851C77985F43}">
      <dgm:prSet/>
      <dgm:spPr/>
      <dgm:t>
        <a:bodyPr/>
        <a:lstStyle/>
        <a:p>
          <a:endParaRPr lang="el-GR"/>
        </a:p>
      </dgm:t>
    </dgm:pt>
    <dgm:pt modelId="{60243DB9-EA23-4BE9-9D5C-216B740B783C}" type="sibTrans" cxnId="{FDA5E7CB-6355-4995-A70A-851C77985F43}">
      <dgm:prSet/>
      <dgm:spPr/>
      <dgm:t>
        <a:bodyPr/>
        <a:lstStyle/>
        <a:p>
          <a:endParaRPr lang="el-GR"/>
        </a:p>
      </dgm:t>
    </dgm:pt>
    <dgm:pt modelId="{AD707EC6-FD58-481A-BFA8-7D1136F75516}">
      <dgm:prSet phldrT="[Κείμενο]" custT="1"/>
      <dgm:spPr/>
      <dgm:t>
        <a:bodyPr/>
        <a:lstStyle/>
        <a:p>
          <a:r>
            <a:rPr lang="el-GR" sz="1800" b="1" dirty="0" smtClean="0">
              <a:latin typeface="Times New Roman" pitchFamily="18" charset="0"/>
              <a:cs typeface="Times New Roman" pitchFamily="18" charset="0"/>
            </a:rPr>
            <a:t>Εξάρτηση από τα άλλα μέλη, ανάγκη για συλλογική εργασία για επίτευξη του κοινού στόχου.</a:t>
          </a:r>
          <a:endParaRPr lang="el-GR" sz="1800" b="1" dirty="0"/>
        </a:p>
      </dgm:t>
    </dgm:pt>
    <dgm:pt modelId="{7348961D-6DFE-4B70-9FD8-29C77F7E5CFA}" type="parTrans" cxnId="{18F0F029-C242-47AC-B360-6F61A0504792}">
      <dgm:prSet/>
      <dgm:spPr/>
      <dgm:t>
        <a:bodyPr/>
        <a:lstStyle/>
        <a:p>
          <a:endParaRPr lang="el-GR"/>
        </a:p>
      </dgm:t>
    </dgm:pt>
    <dgm:pt modelId="{8AD06799-B32C-42C1-9248-0EDD3283F9A3}" type="sibTrans" cxnId="{18F0F029-C242-47AC-B360-6F61A0504792}">
      <dgm:prSet/>
      <dgm:spPr/>
      <dgm:t>
        <a:bodyPr/>
        <a:lstStyle/>
        <a:p>
          <a:endParaRPr lang="el-GR"/>
        </a:p>
      </dgm:t>
    </dgm:pt>
    <dgm:pt modelId="{1FBF35FA-8B55-4639-9E9A-BD21C343BB9C}">
      <dgm:prSet phldrT="[Κείμενο]" custT="1"/>
      <dgm:spPr/>
      <dgm:t>
        <a:bodyPr/>
        <a:lstStyle/>
        <a:p>
          <a:r>
            <a:rPr lang="el-GR" sz="1800" b="1" dirty="0" smtClean="0">
              <a:latin typeface="Times New Roman" pitchFamily="18" charset="0"/>
              <a:cs typeface="Times New Roman" pitchFamily="18" charset="0"/>
            </a:rPr>
            <a:t>Αναγνώριση της αξίας του κάθε μέλους της ομάδας μέσω αλληλοεπίδρασης.</a:t>
          </a:r>
          <a:endParaRPr lang="el-GR" sz="1800" b="1" dirty="0"/>
        </a:p>
      </dgm:t>
    </dgm:pt>
    <dgm:pt modelId="{B3EF879D-A6BD-4D8E-BB7B-A9F04D8841AD}" type="parTrans" cxnId="{CE7CC79D-48E1-4D39-BAC3-58A288028481}">
      <dgm:prSet/>
      <dgm:spPr/>
      <dgm:t>
        <a:bodyPr/>
        <a:lstStyle/>
        <a:p>
          <a:endParaRPr lang="el-GR"/>
        </a:p>
      </dgm:t>
    </dgm:pt>
    <dgm:pt modelId="{802C1637-12D1-443A-9D21-F87498540D55}" type="sibTrans" cxnId="{CE7CC79D-48E1-4D39-BAC3-58A288028481}">
      <dgm:prSet/>
      <dgm:spPr/>
      <dgm:t>
        <a:bodyPr/>
        <a:lstStyle/>
        <a:p>
          <a:endParaRPr lang="el-GR"/>
        </a:p>
      </dgm:t>
    </dgm:pt>
    <dgm:pt modelId="{2A19E610-ECF6-47EF-808E-A7D8AB865077}">
      <dgm:prSet phldrT="[Κείμενο]" custT="1"/>
      <dgm:spPr/>
      <dgm:t>
        <a:bodyPr/>
        <a:lstStyle/>
        <a:p>
          <a:r>
            <a:rPr lang="el-GR" sz="2000" b="1" dirty="0" smtClean="0">
              <a:latin typeface="Times New Roman" pitchFamily="18" charset="0"/>
              <a:cs typeface="Times New Roman" pitchFamily="18" charset="0"/>
            </a:rPr>
            <a:t>Μάθηση αρμονικής συνεργασίας.</a:t>
          </a:r>
          <a:endParaRPr lang="el-GR" sz="2000" b="1" dirty="0"/>
        </a:p>
      </dgm:t>
    </dgm:pt>
    <dgm:pt modelId="{E245E6DE-8D91-4DC3-BE65-1C0B3E8898F9}" type="parTrans" cxnId="{559A7F3F-C777-4AB8-B5F1-480E79CE555C}">
      <dgm:prSet/>
      <dgm:spPr/>
      <dgm:t>
        <a:bodyPr/>
        <a:lstStyle/>
        <a:p>
          <a:endParaRPr lang="el-GR"/>
        </a:p>
      </dgm:t>
    </dgm:pt>
    <dgm:pt modelId="{7FAAA92E-FCCF-4F7F-A7A2-BB6267E53178}" type="sibTrans" cxnId="{559A7F3F-C777-4AB8-B5F1-480E79CE555C}">
      <dgm:prSet/>
      <dgm:spPr/>
      <dgm:t>
        <a:bodyPr/>
        <a:lstStyle/>
        <a:p>
          <a:endParaRPr lang="el-GR"/>
        </a:p>
      </dgm:t>
    </dgm:pt>
    <dgm:pt modelId="{4DAC6B58-C170-4310-A995-86C9A697DDC2}">
      <dgm:prSet custT="1"/>
      <dgm:spPr/>
      <dgm:t>
        <a:bodyPr/>
        <a:lstStyle/>
        <a:p>
          <a:r>
            <a:rPr lang="el-GR" sz="2000" b="1" dirty="0" smtClean="0">
              <a:latin typeface="Times New Roman" pitchFamily="18" charset="0"/>
              <a:cs typeface="Times New Roman" pitchFamily="18" charset="0"/>
            </a:rPr>
            <a:t>Ανάπτυξη δεξιοτήτων αλληλοεπίδρασης και αλληλοσεβασμού.</a:t>
          </a:r>
        </a:p>
      </dgm:t>
    </dgm:pt>
    <dgm:pt modelId="{B826D5A6-74E8-4232-865D-92AAE6778865}" type="parTrans" cxnId="{2136FC68-0DE5-4765-B9DA-88BB46A6ED95}">
      <dgm:prSet/>
      <dgm:spPr/>
      <dgm:t>
        <a:bodyPr/>
        <a:lstStyle/>
        <a:p>
          <a:endParaRPr lang="el-GR"/>
        </a:p>
      </dgm:t>
    </dgm:pt>
    <dgm:pt modelId="{EBB3A4D2-88A6-4293-B0E7-3462D8D58ED9}" type="sibTrans" cxnId="{2136FC68-0DE5-4765-B9DA-88BB46A6ED95}">
      <dgm:prSet/>
      <dgm:spPr/>
      <dgm:t>
        <a:bodyPr/>
        <a:lstStyle/>
        <a:p>
          <a:endParaRPr lang="el-GR"/>
        </a:p>
      </dgm:t>
    </dgm:pt>
    <dgm:pt modelId="{D4BA3232-42DC-491C-8A3C-7D97FD0946C0}" type="pres">
      <dgm:prSet presAssocID="{91F11691-B594-485E-B427-4CFDF8135EC3}" presName="Name0" presStyleCnt="0">
        <dgm:presLayoutVars>
          <dgm:dir/>
          <dgm:resizeHandles val="exact"/>
        </dgm:presLayoutVars>
      </dgm:prSet>
      <dgm:spPr/>
      <dgm:t>
        <a:bodyPr/>
        <a:lstStyle/>
        <a:p>
          <a:endParaRPr lang="el-GR"/>
        </a:p>
      </dgm:t>
    </dgm:pt>
    <dgm:pt modelId="{08AAF324-4EBA-4951-BFD6-2A82AE2E6163}" type="pres">
      <dgm:prSet presAssocID="{91F11691-B594-485E-B427-4CFDF8135EC3}" presName="cycle" presStyleCnt="0"/>
      <dgm:spPr/>
      <dgm:t>
        <a:bodyPr/>
        <a:lstStyle/>
        <a:p>
          <a:endParaRPr lang="en-US"/>
        </a:p>
      </dgm:t>
    </dgm:pt>
    <dgm:pt modelId="{D742AF02-C716-4B3F-BA8E-4CBE51FEA3F9}" type="pres">
      <dgm:prSet presAssocID="{BE8D0861-72CF-4C58-AB71-C62D0A789D72}" presName="nodeFirstNode" presStyleLbl="node1" presStyleIdx="0" presStyleCnt="6">
        <dgm:presLayoutVars>
          <dgm:bulletEnabled val="1"/>
        </dgm:presLayoutVars>
      </dgm:prSet>
      <dgm:spPr/>
      <dgm:t>
        <a:bodyPr/>
        <a:lstStyle/>
        <a:p>
          <a:endParaRPr lang="el-GR"/>
        </a:p>
      </dgm:t>
    </dgm:pt>
    <dgm:pt modelId="{8CCFF326-C98B-4E74-B24E-290FBC94BF28}" type="pres">
      <dgm:prSet presAssocID="{8021D5B6-07CA-497C-B5C1-A4F099A8C7DC}" presName="sibTransFirstNode" presStyleLbl="bgShp" presStyleIdx="0" presStyleCnt="1"/>
      <dgm:spPr/>
      <dgm:t>
        <a:bodyPr/>
        <a:lstStyle/>
        <a:p>
          <a:endParaRPr lang="el-GR"/>
        </a:p>
      </dgm:t>
    </dgm:pt>
    <dgm:pt modelId="{AE2C7DEF-E070-48E6-8E3D-2750D1E23ACB}" type="pres">
      <dgm:prSet presAssocID="{AC05923A-F8DE-42C6-8C1F-2FE9E188FF0C}" presName="nodeFollowingNodes" presStyleLbl="node1" presStyleIdx="1" presStyleCnt="6">
        <dgm:presLayoutVars>
          <dgm:bulletEnabled val="1"/>
        </dgm:presLayoutVars>
      </dgm:prSet>
      <dgm:spPr/>
      <dgm:t>
        <a:bodyPr/>
        <a:lstStyle/>
        <a:p>
          <a:endParaRPr lang="el-GR"/>
        </a:p>
      </dgm:t>
    </dgm:pt>
    <dgm:pt modelId="{897F2B40-89CC-47F6-93B5-408BD376C0C6}" type="pres">
      <dgm:prSet presAssocID="{AD707EC6-FD58-481A-BFA8-7D1136F75516}" presName="nodeFollowingNodes" presStyleLbl="node1" presStyleIdx="2" presStyleCnt="6">
        <dgm:presLayoutVars>
          <dgm:bulletEnabled val="1"/>
        </dgm:presLayoutVars>
      </dgm:prSet>
      <dgm:spPr/>
      <dgm:t>
        <a:bodyPr/>
        <a:lstStyle/>
        <a:p>
          <a:endParaRPr lang="el-GR"/>
        </a:p>
      </dgm:t>
    </dgm:pt>
    <dgm:pt modelId="{AF2E313C-3FFB-4874-BCE3-236248AA43F4}" type="pres">
      <dgm:prSet presAssocID="{1FBF35FA-8B55-4639-9E9A-BD21C343BB9C}" presName="nodeFollowingNodes" presStyleLbl="node1" presStyleIdx="3" presStyleCnt="6">
        <dgm:presLayoutVars>
          <dgm:bulletEnabled val="1"/>
        </dgm:presLayoutVars>
      </dgm:prSet>
      <dgm:spPr/>
      <dgm:t>
        <a:bodyPr/>
        <a:lstStyle/>
        <a:p>
          <a:endParaRPr lang="el-GR"/>
        </a:p>
      </dgm:t>
    </dgm:pt>
    <dgm:pt modelId="{F16C302B-3B2E-4131-9EB3-553FF28D6C5B}" type="pres">
      <dgm:prSet presAssocID="{4DAC6B58-C170-4310-A995-86C9A697DDC2}" presName="nodeFollowingNodes" presStyleLbl="node1" presStyleIdx="4" presStyleCnt="6">
        <dgm:presLayoutVars>
          <dgm:bulletEnabled val="1"/>
        </dgm:presLayoutVars>
      </dgm:prSet>
      <dgm:spPr/>
      <dgm:t>
        <a:bodyPr/>
        <a:lstStyle/>
        <a:p>
          <a:endParaRPr lang="el-GR"/>
        </a:p>
      </dgm:t>
    </dgm:pt>
    <dgm:pt modelId="{FB1D8423-B93A-4F6C-AD4C-0E655063351D}" type="pres">
      <dgm:prSet presAssocID="{2A19E610-ECF6-47EF-808E-A7D8AB865077}" presName="nodeFollowingNodes" presStyleLbl="node1" presStyleIdx="5" presStyleCnt="6">
        <dgm:presLayoutVars>
          <dgm:bulletEnabled val="1"/>
        </dgm:presLayoutVars>
      </dgm:prSet>
      <dgm:spPr/>
      <dgm:t>
        <a:bodyPr/>
        <a:lstStyle/>
        <a:p>
          <a:endParaRPr lang="el-GR"/>
        </a:p>
      </dgm:t>
    </dgm:pt>
  </dgm:ptLst>
  <dgm:cxnLst>
    <dgm:cxn modelId="{64CFD389-9791-E042-8A6E-4951A3B3772E}" type="presOf" srcId="{2A19E610-ECF6-47EF-808E-A7D8AB865077}" destId="{FB1D8423-B93A-4F6C-AD4C-0E655063351D}" srcOrd="0" destOrd="0" presId="urn:microsoft.com/office/officeart/2005/8/layout/cycle3"/>
    <dgm:cxn modelId="{57DD41F5-73AE-9640-8CE8-30FBF4535F6B}" type="presOf" srcId="{AC05923A-F8DE-42C6-8C1F-2FE9E188FF0C}" destId="{AE2C7DEF-E070-48E6-8E3D-2750D1E23ACB}" srcOrd="0" destOrd="0" presId="urn:microsoft.com/office/officeart/2005/8/layout/cycle3"/>
    <dgm:cxn modelId="{559A7F3F-C777-4AB8-B5F1-480E79CE555C}" srcId="{91F11691-B594-485E-B427-4CFDF8135EC3}" destId="{2A19E610-ECF6-47EF-808E-A7D8AB865077}" srcOrd="5" destOrd="0" parTransId="{E245E6DE-8D91-4DC3-BE65-1C0B3E8898F9}" sibTransId="{7FAAA92E-FCCF-4F7F-A7A2-BB6267E53178}"/>
    <dgm:cxn modelId="{716EC88A-E35B-4444-BF71-8EE66741AAFF}" type="presOf" srcId="{91F11691-B594-485E-B427-4CFDF8135EC3}" destId="{D4BA3232-42DC-491C-8A3C-7D97FD0946C0}" srcOrd="0" destOrd="0" presId="urn:microsoft.com/office/officeart/2005/8/layout/cycle3"/>
    <dgm:cxn modelId="{24BDB929-C999-8C4C-B5F4-567BA26E1461}" type="presOf" srcId="{8021D5B6-07CA-497C-B5C1-A4F099A8C7DC}" destId="{8CCFF326-C98B-4E74-B24E-290FBC94BF28}" srcOrd="0" destOrd="0" presId="urn:microsoft.com/office/officeart/2005/8/layout/cycle3"/>
    <dgm:cxn modelId="{FDA5E7CB-6355-4995-A70A-851C77985F43}" srcId="{91F11691-B594-485E-B427-4CFDF8135EC3}" destId="{AC05923A-F8DE-42C6-8C1F-2FE9E188FF0C}" srcOrd="1" destOrd="0" parTransId="{908EC431-1F06-4880-A048-F7793CB571B4}" sibTransId="{60243DB9-EA23-4BE9-9D5C-216B740B783C}"/>
    <dgm:cxn modelId="{B4D157E8-1F07-264C-AC8B-E9C99660DD9B}" type="presOf" srcId="{4DAC6B58-C170-4310-A995-86C9A697DDC2}" destId="{F16C302B-3B2E-4131-9EB3-553FF28D6C5B}" srcOrd="0" destOrd="0" presId="urn:microsoft.com/office/officeart/2005/8/layout/cycle3"/>
    <dgm:cxn modelId="{2136FC68-0DE5-4765-B9DA-88BB46A6ED95}" srcId="{91F11691-B594-485E-B427-4CFDF8135EC3}" destId="{4DAC6B58-C170-4310-A995-86C9A697DDC2}" srcOrd="4" destOrd="0" parTransId="{B826D5A6-74E8-4232-865D-92AAE6778865}" sibTransId="{EBB3A4D2-88A6-4293-B0E7-3462D8D58ED9}"/>
    <dgm:cxn modelId="{CE7CC79D-48E1-4D39-BAC3-58A288028481}" srcId="{91F11691-B594-485E-B427-4CFDF8135EC3}" destId="{1FBF35FA-8B55-4639-9E9A-BD21C343BB9C}" srcOrd="3" destOrd="0" parTransId="{B3EF879D-A6BD-4D8E-BB7B-A9F04D8841AD}" sibTransId="{802C1637-12D1-443A-9D21-F87498540D55}"/>
    <dgm:cxn modelId="{18F0F029-C242-47AC-B360-6F61A0504792}" srcId="{91F11691-B594-485E-B427-4CFDF8135EC3}" destId="{AD707EC6-FD58-481A-BFA8-7D1136F75516}" srcOrd="2" destOrd="0" parTransId="{7348961D-6DFE-4B70-9FD8-29C77F7E5CFA}" sibTransId="{8AD06799-B32C-42C1-9248-0EDD3283F9A3}"/>
    <dgm:cxn modelId="{E93C0E36-7408-3846-886D-2D74CCAB90DE}" type="presOf" srcId="{BE8D0861-72CF-4C58-AB71-C62D0A789D72}" destId="{D742AF02-C716-4B3F-BA8E-4CBE51FEA3F9}" srcOrd="0" destOrd="0" presId="urn:microsoft.com/office/officeart/2005/8/layout/cycle3"/>
    <dgm:cxn modelId="{577431C5-8A80-4FAF-920D-8EBDA47ECF5A}" srcId="{91F11691-B594-485E-B427-4CFDF8135EC3}" destId="{BE8D0861-72CF-4C58-AB71-C62D0A789D72}" srcOrd="0" destOrd="0" parTransId="{0F673DC9-66D5-4B9C-9EFA-279BD756DD61}" sibTransId="{8021D5B6-07CA-497C-B5C1-A4F099A8C7DC}"/>
    <dgm:cxn modelId="{9FBDB814-D302-FE48-B3DA-4C0AD84961FC}" type="presOf" srcId="{1FBF35FA-8B55-4639-9E9A-BD21C343BB9C}" destId="{AF2E313C-3FFB-4874-BCE3-236248AA43F4}" srcOrd="0" destOrd="0" presId="urn:microsoft.com/office/officeart/2005/8/layout/cycle3"/>
    <dgm:cxn modelId="{10BBEF71-DA3F-3648-B186-BE0D6F39CEB8}" type="presOf" srcId="{AD707EC6-FD58-481A-BFA8-7D1136F75516}" destId="{897F2B40-89CC-47F6-93B5-408BD376C0C6}" srcOrd="0" destOrd="0" presId="urn:microsoft.com/office/officeart/2005/8/layout/cycle3"/>
    <dgm:cxn modelId="{1DEFB367-616A-E847-8F37-B20EFC5F7468}" type="presParOf" srcId="{D4BA3232-42DC-491C-8A3C-7D97FD0946C0}" destId="{08AAF324-4EBA-4951-BFD6-2A82AE2E6163}" srcOrd="0" destOrd="0" presId="urn:microsoft.com/office/officeart/2005/8/layout/cycle3"/>
    <dgm:cxn modelId="{054014A2-6FA2-F44B-9733-57F3E8F18A7A}" type="presParOf" srcId="{08AAF324-4EBA-4951-BFD6-2A82AE2E6163}" destId="{D742AF02-C716-4B3F-BA8E-4CBE51FEA3F9}" srcOrd="0" destOrd="0" presId="urn:microsoft.com/office/officeart/2005/8/layout/cycle3"/>
    <dgm:cxn modelId="{2E78ABD2-373D-F94B-8815-BE836D7E1397}" type="presParOf" srcId="{08AAF324-4EBA-4951-BFD6-2A82AE2E6163}" destId="{8CCFF326-C98B-4E74-B24E-290FBC94BF28}" srcOrd="1" destOrd="0" presId="urn:microsoft.com/office/officeart/2005/8/layout/cycle3"/>
    <dgm:cxn modelId="{F5B3D6E4-1457-1F4D-8330-8694020250B7}" type="presParOf" srcId="{08AAF324-4EBA-4951-BFD6-2A82AE2E6163}" destId="{AE2C7DEF-E070-48E6-8E3D-2750D1E23ACB}" srcOrd="2" destOrd="0" presId="urn:microsoft.com/office/officeart/2005/8/layout/cycle3"/>
    <dgm:cxn modelId="{FB50AF59-5400-284F-9163-3453D2A3F463}" type="presParOf" srcId="{08AAF324-4EBA-4951-BFD6-2A82AE2E6163}" destId="{897F2B40-89CC-47F6-93B5-408BD376C0C6}" srcOrd="3" destOrd="0" presId="urn:microsoft.com/office/officeart/2005/8/layout/cycle3"/>
    <dgm:cxn modelId="{DFCE1692-74AF-064A-B453-8E5B0558A766}" type="presParOf" srcId="{08AAF324-4EBA-4951-BFD6-2A82AE2E6163}" destId="{AF2E313C-3FFB-4874-BCE3-236248AA43F4}" srcOrd="4" destOrd="0" presId="urn:microsoft.com/office/officeart/2005/8/layout/cycle3"/>
    <dgm:cxn modelId="{DF984388-2296-8142-9E00-E6C2804D781E}" type="presParOf" srcId="{08AAF324-4EBA-4951-BFD6-2A82AE2E6163}" destId="{F16C302B-3B2E-4131-9EB3-553FF28D6C5B}" srcOrd="5" destOrd="0" presId="urn:microsoft.com/office/officeart/2005/8/layout/cycle3"/>
    <dgm:cxn modelId="{07D85C76-CF47-6440-9094-F9ECFD8BF821}" type="presParOf" srcId="{08AAF324-4EBA-4951-BFD6-2A82AE2E6163}" destId="{FB1D8423-B93A-4F6C-AD4C-0E655063351D}"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B0C10D-B95D-4A40-BCC6-666DBE7977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1A467C7-EFBE-42A3-8C67-8FA890EBB96A}">
      <dgm:prSet phldrT="[Text]"/>
      <dgm:spPr/>
      <dgm:t>
        <a:bodyPr/>
        <a:lstStyle/>
        <a:p>
          <a:r>
            <a:rPr lang="el-GR" dirty="0" smtClean="0">
              <a:latin typeface="Arial"/>
              <a:cs typeface="Arial"/>
            </a:rPr>
            <a:t>Χωρισμός ομάδων:</a:t>
          </a:r>
          <a:endParaRPr lang="el-GR" dirty="0">
            <a:latin typeface="Arial"/>
            <a:cs typeface="Arial"/>
          </a:endParaRPr>
        </a:p>
      </dgm:t>
    </dgm:pt>
    <dgm:pt modelId="{4B12B178-C061-460C-9F66-A7E40AFEBF66}" type="parTrans" cxnId="{48292FD4-14F6-4F9C-890D-07496EC22928}">
      <dgm:prSet/>
      <dgm:spPr/>
      <dgm:t>
        <a:bodyPr/>
        <a:lstStyle/>
        <a:p>
          <a:endParaRPr lang="el-GR"/>
        </a:p>
      </dgm:t>
    </dgm:pt>
    <dgm:pt modelId="{3AB99170-37AA-4779-9B3A-2B9D71932B6A}" type="sibTrans" cxnId="{48292FD4-14F6-4F9C-890D-07496EC22928}">
      <dgm:prSet/>
      <dgm:spPr/>
      <dgm:t>
        <a:bodyPr/>
        <a:lstStyle/>
        <a:p>
          <a:endParaRPr lang="el-GR"/>
        </a:p>
      </dgm:t>
    </dgm:pt>
    <dgm:pt modelId="{478DB370-C212-4A19-8B4D-167B6619B368}">
      <dgm:prSet phldrT="[Text]"/>
      <dgm:spPr/>
      <dgm:t>
        <a:bodyPr/>
        <a:lstStyle/>
        <a:p>
          <a:r>
            <a:rPr lang="el-GR" dirty="0" smtClean="0">
              <a:latin typeface="Arial"/>
              <a:cs typeface="Arial"/>
            </a:rPr>
            <a:t>Οι μαθητές χωρίζονται σε ομάδες </a:t>
          </a:r>
          <a:endParaRPr lang="el-GR" dirty="0">
            <a:latin typeface="Arial"/>
            <a:cs typeface="Arial"/>
          </a:endParaRPr>
        </a:p>
      </dgm:t>
    </dgm:pt>
    <dgm:pt modelId="{C29DA846-F4AA-4DC3-8DA3-10BB7A4976C0}" type="parTrans" cxnId="{BC5C66B3-7020-4DB5-8B79-D53165E8AC9F}">
      <dgm:prSet/>
      <dgm:spPr/>
      <dgm:t>
        <a:bodyPr/>
        <a:lstStyle/>
        <a:p>
          <a:endParaRPr lang="el-GR"/>
        </a:p>
      </dgm:t>
    </dgm:pt>
    <dgm:pt modelId="{528E30CC-758C-4BA6-B07E-E865D0E9B5B6}" type="sibTrans" cxnId="{BC5C66B3-7020-4DB5-8B79-D53165E8AC9F}">
      <dgm:prSet/>
      <dgm:spPr/>
      <dgm:t>
        <a:bodyPr/>
        <a:lstStyle/>
        <a:p>
          <a:endParaRPr lang="el-GR"/>
        </a:p>
      </dgm:t>
    </dgm:pt>
    <dgm:pt modelId="{3B18C208-260A-44F8-93A1-8A9B5DFA0E38}">
      <dgm:prSet phldrT="[Text]"/>
      <dgm:spPr/>
      <dgm:t>
        <a:bodyPr/>
        <a:lstStyle/>
        <a:p>
          <a:r>
            <a:rPr lang="el-GR" dirty="0" smtClean="0">
              <a:latin typeface="Arial"/>
              <a:cs typeface="Arial"/>
            </a:rPr>
            <a:t>Οι ομάδες ενώνονται:</a:t>
          </a:r>
          <a:endParaRPr lang="el-GR" dirty="0">
            <a:latin typeface="Arial"/>
            <a:cs typeface="Arial"/>
          </a:endParaRPr>
        </a:p>
      </dgm:t>
    </dgm:pt>
    <dgm:pt modelId="{497F5E87-74A1-4727-B3E7-8E35AC8892D6}" type="parTrans" cxnId="{A62F42E5-D02B-4E0C-BCF3-0A8DAA0DF40B}">
      <dgm:prSet/>
      <dgm:spPr/>
      <dgm:t>
        <a:bodyPr/>
        <a:lstStyle/>
        <a:p>
          <a:endParaRPr lang="el-GR"/>
        </a:p>
      </dgm:t>
    </dgm:pt>
    <dgm:pt modelId="{DA480CCB-94FB-4953-9F76-E150407EBD3D}" type="sibTrans" cxnId="{A62F42E5-D02B-4E0C-BCF3-0A8DAA0DF40B}">
      <dgm:prSet/>
      <dgm:spPr/>
      <dgm:t>
        <a:bodyPr/>
        <a:lstStyle/>
        <a:p>
          <a:endParaRPr lang="el-GR"/>
        </a:p>
      </dgm:t>
    </dgm:pt>
    <dgm:pt modelId="{28A240DD-AFA2-4C68-A0EB-6F68628BDDA4}">
      <dgm:prSet phldrT="[Text]"/>
      <dgm:spPr/>
      <dgm:t>
        <a:bodyPr/>
        <a:lstStyle/>
        <a:p>
          <a:r>
            <a:rPr lang="el-GR" dirty="0" smtClean="0">
              <a:latin typeface="Arial"/>
              <a:cs typeface="Arial"/>
            </a:rPr>
            <a:t>Οι ομάδες συγκεντρώνουν τη δουλειά τους σε μια παρουσίαση</a:t>
          </a:r>
          <a:endParaRPr lang="el-GR" dirty="0">
            <a:latin typeface="Arial"/>
            <a:cs typeface="Arial"/>
          </a:endParaRPr>
        </a:p>
      </dgm:t>
    </dgm:pt>
    <dgm:pt modelId="{731429B2-23C8-4DC0-AFA8-3FF3D95C669E}" type="parTrans" cxnId="{9EF61191-E273-4706-B08C-E56DA435C7CE}">
      <dgm:prSet/>
      <dgm:spPr/>
      <dgm:t>
        <a:bodyPr/>
        <a:lstStyle/>
        <a:p>
          <a:endParaRPr lang="el-GR"/>
        </a:p>
      </dgm:t>
    </dgm:pt>
    <dgm:pt modelId="{560BACAD-8D6D-4F76-ABB5-03BF7D78CB41}" type="sibTrans" cxnId="{9EF61191-E273-4706-B08C-E56DA435C7CE}">
      <dgm:prSet/>
      <dgm:spPr/>
      <dgm:t>
        <a:bodyPr/>
        <a:lstStyle/>
        <a:p>
          <a:endParaRPr lang="el-GR"/>
        </a:p>
      </dgm:t>
    </dgm:pt>
    <dgm:pt modelId="{25CD17F9-D5B9-4F78-AB99-70936885D8F9}">
      <dgm:prSet phldrT="[Text]"/>
      <dgm:spPr/>
      <dgm:t>
        <a:bodyPr/>
        <a:lstStyle/>
        <a:p>
          <a:r>
            <a:rPr lang="el-GR" dirty="0" smtClean="0">
              <a:latin typeface="Arial"/>
              <a:cs typeface="Arial"/>
            </a:rPr>
            <a:t>Δημιουργούν μια κατηγορία στο </a:t>
          </a:r>
          <a:r>
            <a:rPr lang="en-US" dirty="0" err="1" smtClean="0">
              <a:latin typeface="Arial"/>
              <a:cs typeface="Arial"/>
            </a:rPr>
            <a:t>scoop.it</a:t>
          </a:r>
          <a:r>
            <a:rPr lang="en-US" dirty="0" smtClean="0">
              <a:latin typeface="Arial"/>
              <a:cs typeface="Arial"/>
            </a:rPr>
            <a:t> </a:t>
          </a:r>
          <a:r>
            <a:rPr lang="el-GR" dirty="0" smtClean="0">
              <a:latin typeface="Arial"/>
              <a:cs typeface="Arial"/>
            </a:rPr>
            <a:t>με σελίδες </a:t>
          </a:r>
          <a:r>
            <a:rPr lang="el-GR" dirty="0" smtClean="0"/>
            <a:t>από το</a:t>
          </a:r>
          <a:r>
            <a:rPr lang="en-US" dirty="0" smtClean="0"/>
            <a:t> internet</a:t>
          </a:r>
          <a:r>
            <a:rPr lang="el-GR" dirty="0" smtClean="0"/>
            <a:t> </a:t>
          </a:r>
          <a:endParaRPr lang="el-GR" dirty="0"/>
        </a:p>
      </dgm:t>
    </dgm:pt>
    <dgm:pt modelId="{7BEA3CBC-B560-4F36-823F-B31C48C38E2B}" type="parTrans" cxnId="{DBC948BA-A306-476D-B455-8C0F998CEFBE}">
      <dgm:prSet/>
      <dgm:spPr/>
      <dgm:t>
        <a:bodyPr/>
        <a:lstStyle/>
        <a:p>
          <a:endParaRPr lang="el-GR"/>
        </a:p>
      </dgm:t>
    </dgm:pt>
    <dgm:pt modelId="{2DC97509-B7D6-41AF-B459-A0792810B288}" type="sibTrans" cxnId="{DBC948BA-A306-476D-B455-8C0F998CEFBE}">
      <dgm:prSet/>
      <dgm:spPr/>
      <dgm:t>
        <a:bodyPr/>
        <a:lstStyle/>
        <a:p>
          <a:endParaRPr lang="el-GR"/>
        </a:p>
      </dgm:t>
    </dgm:pt>
    <dgm:pt modelId="{4FD7321E-9B73-4AEC-BA31-7E2C7EA66D3A}">
      <dgm:prSet phldrT="[Text]"/>
      <dgm:spPr/>
      <dgm:t>
        <a:bodyPr/>
        <a:lstStyle/>
        <a:p>
          <a:r>
            <a:rPr lang="el-GR" dirty="0" smtClean="0">
              <a:latin typeface="Arial"/>
              <a:cs typeface="Arial"/>
            </a:rPr>
            <a:t>Παρουσιάζουν στην τάξη το θέμα τους.</a:t>
          </a:r>
          <a:endParaRPr lang="el-GR" dirty="0">
            <a:latin typeface="Arial"/>
            <a:cs typeface="Arial"/>
          </a:endParaRPr>
        </a:p>
      </dgm:t>
    </dgm:pt>
    <dgm:pt modelId="{D9D73BB7-A954-4927-AED3-3DB5D7E0450D}" type="parTrans" cxnId="{FFEE17CD-426E-4F47-B55E-FA52AD24E3BC}">
      <dgm:prSet/>
      <dgm:spPr/>
      <dgm:t>
        <a:bodyPr/>
        <a:lstStyle/>
        <a:p>
          <a:endParaRPr lang="el-GR"/>
        </a:p>
      </dgm:t>
    </dgm:pt>
    <dgm:pt modelId="{28BBA20D-2D14-4341-85C6-B090BB8B66D6}" type="sibTrans" cxnId="{FFEE17CD-426E-4F47-B55E-FA52AD24E3BC}">
      <dgm:prSet/>
      <dgm:spPr/>
      <dgm:t>
        <a:bodyPr/>
        <a:lstStyle/>
        <a:p>
          <a:endParaRPr lang="el-GR"/>
        </a:p>
      </dgm:t>
    </dgm:pt>
    <dgm:pt modelId="{8BDB9E45-F699-41BD-AB1A-6ECA5B3DC52E}" type="pres">
      <dgm:prSet presAssocID="{8FB0C10D-B95D-4A40-BCC6-666DBE797774}" presName="linear" presStyleCnt="0">
        <dgm:presLayoutVars>
          <dgm:animLvl val="lvl"/>
          <dgm:resizeHandles val="exact"/>
        </dgm:presLayoutVars>
      </dgm:prSet>
      <dgm:spPr/>
      <dgm:t>
        <a:bodyPr/>
        <a:lstStyle/>
        <a:p>
          <a:endParaRPr lang="el-GR"/>
        </a:p>
      </dgm:t>
    </dgm:pt>
    <dgm:pt modelId="{2492AA38-436A-4DC0-AA5D-8290C0E00275}" type="pres">
      <dgm:prSet presAssocID="{01A467C7-EFBE-42A3-8C67-8FA890EBB96A}" presName="parentText" presStyleLbl="node1" presStyleIdx="0" presStyleCnt="2">
        <dgm:presLayoutVars>
          <dgm:chMax val="0"/>
          <dgm:bulletEnabled val="1"/>
        </dgm:presLayoutVars>
      </dgm:prSet>
      <dgm:spPr/>
      <dgm:t>
        <a:bodyPr/>
        <a:lstStyle/>
        <a:p>
          <a:endParaRPr lang="el-GR"/>
        </a:p>
      </dgm:t>
    </dgm:pt>
    <dgm:pt modelId="{966D2D9F-9176-4FE2-8717-ABC20A96B94B}" type="pres">
      <dgm:prSet presAssocID="{01A467C7-EFBE-42A3-8C67-8FA890EBB96A}" presName="childText" presStyleLbl="revTx" presStyleIdx="0" presStyleCnt="2">
        <dgm:presLayoutVars>
          <dgm:bulletEnabled val="1"/>
        </dgm:presLayoutVars>
      </dgm:prSet>
      <dgm:spPr/>
      <dgm:t>
        <a:bodyPr/>
        <a:lstStyle/>
        <a:p>
          <a:endParaRPr lang="el-GR"/>
        </a:p>
      </dgm:t>
    </dgm:pt>
    <dgm:pt modelId="{FFF3D518-7FB7-4243-A510-E71D2BDD65FB}" type="pres">
      <dgm:prSet presAssocID="{3B18C208-260A-44F8-93A1-8A9B5DFA0E38}" presName="parentText" presStyleLbl="node1" presStyleIdx="1" presStyleCnt="2">
        <dgm:presLayoutVars>
          <dgm:chMax val="0"/>
          <dgm:bulletEnabled val="1"/>
        </dgm:presLayoutVars>
      </dgm:prSet>
      <dgm:spPr/>
      <dgm:t>
        <a:bodyPr/>
        <a:lstStyle/>
        <a:p>
          <a:endParaRPr lang="el-GR"/>
        </a:p>
      </dgm:t>
    </dgm:pt>
    <dgm:pt modelId="{B407A904-9AE5-41DC-AC95-E8864E066DDA}" type="pres">
      <dgm:prSet presAssocID="{3B18C208-260A-44F8-93A1-8A9B5DFA0E38}" presName="childText" presStyleLbl="revTx" presStyleIdx="1" presStyleCnt="2">
        <dgm:presLayoutVars>
          <dgm:bulletEnabled val="1"/>
        </dgm:presLayoutVars>
      </dgm:prSet>
      <dgm:spPr/>
      <dgm:t>
        <a:bodyPr/>
        <a:lstStyle/>
        <a:p>
          <a:endParaRPr lang="el-GR"/>
        </a:p>
      </dgm:t>
    </dgm:pt>
  </dgm:ptLst>
  <dgm:cxnLst>
    <dgm:cxn modelId="{9EF61191-E273-4706-B08C-E56DA435C7CE}" srcId="{3B18C208-260A-44F8-93A1-8A9B5DFA0E38}" destId="{28A240DD-AFA2-4C68-A0EB-6F68628BDDA4}" srcOrd="0" destOrd="0" parTransId="{731429B2-23C8-4DC0-AFA8-3FF3D95C669E}" sibTransId="{560BACAD-8D6D-4F76-ABB5-03BF7D78CB41}"/>
    <dgm:cxn modelId="{70083AE8-2F6C-774C-BCC1-B9B0C186A3FD}" type="presOf" srcId="{01A467C7-EFBE-42A3-8C67-8FA890EBB96A}" destId="{2492AA38-436A-4DC0-AA5D-8290C0E00275}" srcOrd="0" destOrd="0" presId="urn:microsoft.com/office/officeart/2005/8/layout/vList2"/>
    <dgm:cxn modelId="{4DE67E2B-71CC-5B44-A4A9-E9D30B586D89}" type="presOf" srcId="{3B18C208-260A-44F8-93A1-8A9B5DFA0E38}" destId="{FFF3D518-7FB7-4243-A510-E71D2BDD65FB}" srcOrd="0" destOrd="0" presId="urn:microsoft.com/office/officeart/2005/8/layout/vList2"/>
    <dgm:cxn modelId="{FFEE17CD-426E-4F47-B55E-FA52AD24E3BC}" srcId="{3B18C208-260A-44F8-93A1-8A9B5DFA0E38}" destId="{4FD7321E-9B73-4AEC-BA31-7E2C7EA66D3A}" srcOrd="1" destOrd="0" parTransId="{D9D73BB7-A954-4927-AED3-3DB5D7E0450D}" sibTransId="{28BBA20D-2D14-4341-85C6-B090BB8B66D6}"/>
    <dgm:cxn modelId="{6097C5A7-86BE-CC4C-BF85-C36FEF2F48C2}" type="presOf" srcId="{28A240DD-AFA2-4C68-A0EB-6F68628BDDA4}" destId="{B407A904-9AE5-41DC-AC95-E8864E066DDA}" srcOrd="0" destOrd="0" presId="urn:microsoft.com/office/officeart/2005/8/layout/vList2"/>
    <dgm:cxn modelId="{48292FD4-14F6-4F9C-890D-07496EC22928}" srcId="{8FB0C10D-B95D-4A40-BCC6-666DBE797774}" destId="{01A467C7-EFBE-42A3-8C67-8FA890EBB96A}" srcOrd="0" destOrd="0" parTransId="{4B12B178-C061-460C-9F66-A7E40AFEBF66}" sibTransId="{3AB99170-37AA-4779-9B3A-2B9D71932B6A}"/>
    <dgm:cxn modelId="{133074A8-C70F-7945-96D0-4A620EE9968D}" type="presOf" srcId="{25CD17F9-D5B9-4F78-AB99-70936885D8F9}" destId="{966D2D9F-9176-4FE2-8717-ABC20A96B94B}" srcOrd="0" destOrd="1" presId="urn:microsoft.com/office/officeart/2005/8/layout/vList2"/>
    <dgm:cxn modelId="{DBC948BA-A306-476D-B455-8C0F998CEFBE}" srcId="{01A467C7-EFBE-42A3-8C67-8FA890EBB96A}" destId="{25CD17F9-D5B9-4F78-AB99-70936885D8F9}" srcOrd="1" destOrd="0" parTransId="{7BEA3CBC-B560-4F36-823F-B31C48C38E2B}" sibTransId="{2DC97509-B7D6-41AF-B459-A0792810B288}"/>
    <dgm:cxn modelId="{DA06EE39-E3BD-4E43-9715-17CA3D0A2101}" type="presOf" srcId="{8FB0C10D-B95D-4A40-BCC6-666DBE797774}" destId="{8BDB9E45-F699-41BD-AB1A-6ECA5B3DC52E}" srcOrd="0" destOrd="0" presId="urn:microsoft.com/office/officeart/2005/8/layout/vList2"/>
    <dgm:cxn modelId="{A62F42E5-D02B-4E0C-BCF3-0A8DAA0DF40B}" srcId="{8FB0C10D-B95D-4A40-BCC6-666DBE797774}" destId="{3B18C208-260A-44F8-93A1-8A9B5DFA0E38}" srcOrd="1" destOrd="0" parTransId="{497F5E87-74A1-4727-B3E7-8E35AC8892D6}" sibTransId="{DA480CCB-94FB-4953-9F76-E150407EBD3D}"/>
    <dgm:cxn modelId="{BC5C66B3-7020-4DB5-8B79-D53165E8AC9F}" srcId="{01A467C7-EFBE-42A3-8C67-8FA890EBB96A}" destId="{478DB370-C212-4A19-8B4D-167B6619B368}" srcOrd="0" destOrd="0" parTransId="{C29DA846-F4AA-4DC3-8DA3-10BB7A4976C0}" sibTransId="{528E30CC-758C-4BA6-B07E-E865D0E9B5B6}"/>
    <dgm:cxn modelId="{A7662D62-E22D-FF41-AA97-6DD7D0A7A19E}" type="presOf" srcId="{4FD7321E-9B73-4AEC-BA31-7E2C7EA66D3A}" destId="{B407A904-9AE5-41DC-AC95-E8864E066DDA}" srcOrd="0" destOrd="1" presId="urn:microsoft.com/office/officeart/2005/8/layout/vList2"/>
    <dgm:cxn modelId="{D0521959-4774-BC45-A8E8-1506B859DD70}" type="presOf" srcId="{478DB370-C212-4A19-8B4D-167B6619B368}" destId="{966D2D9F-9176-4FE2-8717-ABC20A96B94B}" srcOrd="0" destOrd="0" presId="urn:microsoft.com/office/officeart/2005/8/layout/vList2"/>
    <dgm:cxn modelId="{514320F5-EC81-144F-B5CD-A8B8C844A415}" type="presParOf" srcId="{8BDB9E45-F699-41BD-AB1A-6ECA5B3DC52E}" destId="{2492AA38-436A-4DC0-AA5D-8290C0E00275}" srcOrd="0" destOrd="0" presId="urn:microsoft.com/office/officeart/2005/8/layout/vList2"/>
    <dgm:cxn modelId="{8CC3CB3A-342D-3A43-9ECD-EBB56D5140D1}" type="presParOf" srcId="{8BDB9E45-F699-41BD-AB1A-6ECA5B3DC52E}" destId="{966D2D9F-9176-4FE2-8717-ABC20A96B94B}" srcOrd="1" destOrd="0" presId="urn:microsoft.com/office/officeart/2005/8/layout/vList2"/>
    <dgm:cxn modelId="{0D1B8BC6-14B0-054E-899E-4553D10117AE}" type="presParOf" srcId="{8BDB9E45-F699-41BD-AB1A-6ECA5B3DC52E}" destId="{FFF3D518-7FB7-4243-A510-E71D2BDD65FB}" srcOrd="2" destOrd="0" presId="urn:microsoft.com/office/officeart/2005/8/layout/vList2"/>
    <dgm:cxn modelId="{A05AE3E4-FC39-044D-888A-6DEFDA50B5A9}" type="presParOf" srcId="{8BDB9E45-F699-41BD-AB1A-6ECA5B3DC52E}" destId="{B407A904-9AE5-41DC-AC95-E8864E066DD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B9573E-C467-45D3-8611-394B051C796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A627110F-13FE-4CA9-B9DE-FA6F9BBAE789}">
      <dgm:prSet phldrT="[Text]" custT="1"/>
      <dgm:spPr/>
      <dgm:t>
        <a:bodyPr/>
        <a:lstStyle/>
        <a:p>
          <a:r>
            <a:rPr lang="el-GR" sz="1800" b="1" dirty="0" smtClean="0">
              <a:latin typeface="Arial"/>
              <a:cs typeface="Arial"/>
            </a:rPr>
            <a:t>Οι μαθητές χωρίζονται σε ομάδες για τη διερεύνηση του θέματος που έχουν επιλέξει</a:t>
          </a:r>
          <a:endParaRPr lang="el-GR" sz="1800" b="1" dirty="0">
            <a:latin typeface="Arial"/>
            <a:cs typeface="Arial"/>
          </a:endParaRPr>
        </a:p>
      </dgm:t>
    </dgm:pt>
    <dgm:pt modelId="{376A5B22-1031-4399-94D6-37213A1F516F}" type="parTrans" cxnId="{97AFED10-2E29-430C-9C69-539C9737C96D}">
      <dgm:prSet/>
      <dgm:spPr/>
      <dgm:t>
        <a:bodyPr/>
        <a:lstStyle/>
        <a:p>
          <a:endParaRPr lang="el-GR"/>
        </a:p>
      </dgm:t>
    </dgm:pt>
    <dgm:pt modelId="{8607A13B-3B81-49B0-9BF1-EA644E9BC41A}" type="sibTrans" cxnId="{97AFED10-2E29-430C-9C69-539C9737C96D}">
      <dgm:prSet/>
      <dgm:spPr/>
      <dgm:t>
        <a:bodyPr/>
        <a:lstStyle/>
        <a:p>
          <a:endParaRPr lang="el-GR"/>
        </a:p>
      </dgm:t>
    </dgm:pt>
    <dgm:pt modelId="{FFCB9A37-0F06-446B-BCF3-57B7BD0B29EC}">
      <dgm:prSet phldrT="[Text]" custT="1"/>
      <dgm:spPr/>
      <dgm:t>
        <a:bodyPr/>
        <a:lstStyle/>
        <a:p>
          <a:r>
            <a:rPr lang="el-GR" sz="1800" b="1" dirty="0" smtClean="0">
              <a:latin typeface="Arial"/>
              <a:cs typeface="Arial"/>
            </a:rPr>
            <a:t>Ανεβάζουν και δημοσιεύουν κείμενα, εικόνες και </a:t>
          </a:r>
          <a:r>
            <a:rPr lang="en-US" sz="1800" b="1" dirty="0" err="1" smtClean="0">
              <a:latin typeface="Arial"/>
              <a:cs typeface="Arial"/>
            </a:rPr>
            <a:t>url</a:t>
          </a:r>
          <a:r>
            <a:rPr lang="el-GR" sz="1800" b="1" dirty="0" smtClean="0">
              <a:latin typeface="Arial"/>
              <a:cs typeface="Arial"/>
            </a:rPr>
            <a:t>, που έχουν δημιουργήσει και διερευνήσει</a:t>
          </a:r>
          <a:endParaRPr lang="el-GR" sz="1800" b="1" dirty="0">
            <a:latin typeface="Arial"/>
            <a:cs typeface="Arial"/>
          </a:endParaRPr>
        </a:p>
      </dgm:t>
    </dgm:pt>
    <dgm:pt modelId="{51429691-2C2B-4E00-8BE1-66FC0F465F7B}" type="parTrans" cxnId="{35FDE6DD-6CB0-4A62-8906-476E9E5A4BC7}">
      <dgm:prSet/>
      <dgm:spPr/>
      <dgm:t>
        <a:bodyPr/>
        <a:lstStyle/>
        <a:p>
          <a:endParaRPr lang="el-GR"/>
        </a:p>
      </dgm:t>
    </dgm:pt>
    <dgm:pt modelId="{86E6504E-6C34-4BB4-9EF1-877E9FB17467}" type="sibTrans" cxnId="{35FDE6DD-6CB0-4A62-8906-476E9E5A4BC7}">
      <dgm:prSet/>
      <dgm:spPr/>
      <dgm:t>
        <a:bodyPr/>
        <a:lstStyle/>
        <a:p>
          <a:endParaRPr lang="el-GR"/>
        </a:p>
      </dgm:t>
    </dgm:pt>
    <dgm:pt modelId="{51880725-744A-44E2-8031-D6398384ED6E}">
      <dgm:prSet phldrT="[Text]" custT="1"/>
      <dgm:spPr/>
      <dgm:t>
        <a:bodyPr/>
        <a:lstStyle/>
        <a:p>
          <a:r>
            <a:rPr lang="el-GR" sz="1800" b="1" dirty="0" smtClean="0">
              <a:latin typeface="Arial"/>
              <a:cs typeface="Arial"/>
            </a:rPr>
            <a:t>Σύνθεση ομάδων για συζήτηση, καταγραφή και παρουσίαση των αποτελεσμάτων</a:t>
          </a:r>
          <a:endParaRPr lang="el-GR" sz="1800" b="1" dirty="0">
            <a:latin typeface="Arial"/>
            <a:cs typeface="Arial"/>
          </a:endParaRPr>
        </a:p>
      </dgm:t>
    </dgm:pt>
    <dgm:pt modelId="{348C4AEC-97DA-4FEF-B9B0-162B4796ED64}" type="parTrans" cxnId="{20E08977-3728-48CB-AA90-1897C5024271}">
      <dgm:prSet/>
      <dgm:spPr/>
      <dgm:t>
        <a:bodyPr/>
        <a:lstStyle/>
        <a:p>
          <a:endParaRPr lang="el-GR"/>
        </a:p>
      </dgm:t>
    </dgm:pt>
    <dgm:pt modelId="{CDB85A29-CABD-4C31-830D-845330B7D350}" type="sibTrans" cxnId="{20E08977-3728-48CB-AA90-1897C5024271}">
      <dgm:prSet/>
      <dgm:spPr/>
      <dgm:t>
        <a:bodyPr/>
        <a:lstStyle/>
        <a:p>
          <a:endParaRPr lang="el-GR"/>
        </a:p>
      </dgm:t>
    </dgm:pt>
    <dgm:pt modelId="{EFC2A924-4CD4-43CE-AB29-89E2A176A621}" type="pres">
      <dgm:prSet presAssocID="{78B9573E-C467-45D3-8611-394B051C7967}" presName="outerComposite" presStyleCnt="0">
        <dgm:presLayoutVars>
          <dgm:chMax val="5"/>
          <dgm:dir/>
          <dgm:resizeHandles val="exact"/>
        </dgm:presLayoutVars>
      </dgm:prSet>
      <dgm:spPr/>
      <dgm:t>
        <a:bodyPr/>
        <a:lstStyle/>
        <a:p>
          <a:endParaRPr lang="el-GR"/>
        </a:p>
      </dgm:t>
    </dgm:pt>
    <dgm:pt modelId="{004E884C-2083-4151-94AE-3F19A8799627}" type="pres">
      <dgm:prSet presAssocID="{78B9573E-C467-45D3-8611-394B051C7967}" presName="dummyMaxCanvas" presStyleCnt="0">
        <dgm:presLayoutVars/>
      </dgm:prSet>
      <dgm:spPr/>
    </dgm:pt>
    <dgm:pt modelId="{FDD85E82-AEAD-4B08-80AE-03D385448AF5}" type="pres">
      <dgm:prSet presAssocID="{78B9573E-C467-45D3-8611-394B051C7967}" presName="ThreeNodes_1" presStyleLbl="node1" presStyleIdx="0" presStyleCnt="3" custLinFactNeighborX="-1392">
        <dgm:presLayoutVars>
          <dgm:bulletEnabled val="1"/>
        </dgm:presLayoutVars>
      </dgm:prSet>
      <dgm:spPr/>
      <dgm:t>
        <a:bodyPr/>
        <a:lstStyle/>
        <a:p>
          <a:endParaRPr lang="el-GR"/>
        </a:p>
      </dgm:t>
    </dgm:pt>
    <dgm:pt modelId="{F8C6ABC8-9F6D-4264-A786-2342DCA6DB2F}" type="pres">
      <dgm:prSet presAssocID="{78B9573E-C467-45D3-8611-394B051C7967}" presName="ThreeNodes_2" presStyleLbl="node1" presStyleIdx="1" presStyleCnt="3">
        <dgm:presLayoutVars>
          <dgm:bulletEnabled val="1"/>
        </dgm:presLayoutVars>
      </dgm:prSet>
      <dgm:spPr/>
      <dgm:t>
        <a:bodyPr/>
        <a:lstStyle/>
        <a:p>
          <a:endParaRPr lang="el-GR"/>
        </a:p>
      </dgm:t>
    </dgm:pt>
    <dgm:pt modelId="{24EE241B-00DE-4BB4-A76C-0AA03BD8FED9}" type="pres">
      <dgm:prSet presAssocID="{78B9573E-C467-45D3-8611-394B051C7967}" presName="ThreeNodes_3" presStyleLbl="node1" presStyleIdx="2" presStyleCnt="3">
        <dgm:presLayoutVars>
          <dgm:bulletEnabled val="1"/>
        </dgm:presLayoutVars>
      </dgm:prSet>
      <dgm:spPr/>
      <dgm:t>
        <a:bodyPr/>
        <a:lstStyle/>
        <a:p>
          <a:endParaRPr lang="el-GR"/>
        </a:p>
      </dgm:t>
    </dgm:pt>
    <dgm:pt modelId="{1EDCAF2C-9BA1-4932-B8DD-88624DBD638E}" type="pres">
      <dgm:prSet presAssocID="{78B9573E-C467-45D3-8611-394B051C7967}" presName="ThreeConn_1-2" presStyleLbl="fgAccFollowNode1" presStyleIdx="0" presStyleCnt="2">
        <dgm:presLayoutVars>
          <dgm:bulletEnabled val="1"/>
        </dgm:presLayoutVars>
      </dgm:prSet>
      <dgm:spPr/>
      <dgm:t>
        <a:bodyPr/>
        <a:lstStyle/>
        <a:p>
          <a:endParaRPr lang="el-GR"/>
        </a:p>
      </dgm:t>
    </dgm:pt>
    <dgm:pt modelId="{69B1F8E9-3CB5-42FF-A650-0099DD1AE36F}" type="pres">
      <dgm:prSet presAssocID="{78B9573E-C467-45D3-8611-394B051C7967}" presName="ThreeConn_2-3" presStyleLbl="fgAccFollowNode1" presStyleIdx="1" presStyleCnt="2">
        <dgm:presLayoutVars>
          <dgm:bulletEnabled val="1"/>
        </dgm:presLayoutVars>
      </dgm:prSet>
      <dgm:spPr/>
      <dgm:t>
        <a:bodyPr/>
        <a:lstStyle/>
        <a:p>
          <a:endParaRPr lang="el-GR"/>
        </a:p>
      </dgm:t>
    </dgm:pt>
    <dgm:pt modelId="{0F96DDC9-60FF-4465-BBA6-D630941EF503}" type="pres">
      <dgm:prSet presAssocID="{78B9573E-C467-45D3-8611-394B051C7967}" presName="ThreeNodes_1_text" presStyleLbl="node1" presStyleIdx="2" presStyleCnt="3">
        <dgm:presLayoutVars>
          <dgm:bulletEnabled val="1"/>
        </dgm:presLayoutVars>
      </dgm:prSet>
      <dgm:spPr/>
      <dgm:t>
        <a:bodyPr/>
        <a:lstStyle/>
        <a:p>
          <a:endParaRPr lang="el-GR"/>
        </a:p>
      </dgm:t>
    </dgm:pt>
    <dgm:pt modelId="{39D86EC7-019E-44A0-9E9E-7BEAA1645A0C}" type="pres">
      <dgm:prSet presAssocID="{78B9573E-C467-45D3-8611-394B051C7967}" presName="ThreeNodes_2_text" presStyleLbl="node1" presStyleIdx="2" presStyleCnt="3">
        <dgm:presLayoutVars>
          <dgm:bulletEnabled val="1"/>
        </dgm:presLayoutVars>
      </dgm:prSet>
      <dgm:spPr/>
      <dgm:t>
        <a:bodyPr/>
        <a:lstStyle/>
        <a:p>
          <a:endParaRPr lang="el-GR"/>
        </a:p>
      </dgm:t>
    </dgm:pt>
    <dgm:pt modelId="{B13DD118-007B-4A0F-A0E6-CE11780048C4}" type="pres">
      <dgm:prSet presAssocID="{78B9573E-C467-45D3-8611-394B051C7967}" presName="ThreeNodes_3_text" presStyleLbl="node1" presStyleIdx="2" presStyleCnt="3">
        <dgm:presLayoutVars>
          <dgm:bulletEnabled val="1"/>
        </dgm:presLayoutVars>
      </dgm:prSet>
      <dgm:spPr/>
      <dgm:t>
        <a:bodyPr/>
        <a:lstStyle/>
        <a:p>
          <a:endParaRPr lang="el-GR"/>
        </a:p>
      </dgm:t>
    </dgm:pt>
  </dgm:ptLst>
  <dgm:cxnLst>
    <dgm:cxn modelId="{20E08977-3728-48CB-AA90-1897C5024271}" srcId="{78B9573E-C467-45D3-8611-394B051C7967}" destId="{51880725-744A-44E2-8031-D6398384ED6E}" srcOrd="2" destOrd="0" parTransId="{348C4AEC-97DA-4FEF-B9B0-162B4796ED64}" sibTransId="{CDB85A29-CABD-4C31-830D-845330B7D350}"/>
    <dgm:cxn modelId="{320CD323-A200-644A-9ED0-FBF8E45BC859}" type="presOf" srcId="{FFCB9A37-0F06-446B-BCF3-57B7BD0B29EC}" destId="{F8C6ABC8-9F6D-4264-A786-2342DCA6DB2F}" srcOrd="0" destOrd="0" presId="urn:microsoft.com/office/officeart/2005/8/layout/vProcess5"/>
    <dgm:cxn modelId="{E4CACB43-475A-3A45-AF4C-C577D5BC7C21}" type="presOf" srcId="{A627110F-13FE-4CA9-B9DE-FA6F9BBAE789}" destId="{FDD85E82-AEAD-4B08-80AE-03D385448AF5}" srcOrd="0" destOrd="0" presId="urn:microsoft.com/office/officeart/2005/8/layout/vProcess5"/>
    <dgm:cxn modelId="{4F55F6D4-F232-D24F-AB53-D813474B5EDF}" type="presOf" srcId="{FFCB9A37-0F06-446B-BCF3-57B7BD0B29EC}" destId="{39D86EC7-019E-44A0-9E9E-7BEAA1645A0C}" srcOrd="1" destOrd="0" presId="urn:microsoft.com/office/officeart/2005/8/layout/vProcess5"/>
    <dgm:cxn modelId="{97AFED10-2E29-430C-9C69-539C9737C96D}" srcId="{78B9573E-C467-45D3-8611-394B051C7967}" destId="{A627110F-13FE-4CA9-B9DE-FA6F9BBAE789}" srcOrd="0" destOrd="0" parTransId="{376A5B22-1031-4399-94D6-37213A1F516F}" sibTransId="{8607A13B-3B81-49B0-9BF1-EA644E9BC41A}"/>
    <dgm:cxn modelId="{E0CD881C-BE8D-CC4A-856F-006EAE85CFBC}" type="presOf" srcId="{A627110F-13FE-4CA9-B9DE-FA6F9BBAE789}" destId="{0F96DDC9-60FF-4465-BBA6-D630941EF503}" srcOrd="1" destOrd="0" presId="urn:microsoft.com/office/officeart/2005/8/layout/vProcess5"/>
    <dgm:cxn modelId="{80DEA643-DD58-0E4F-B9D8-107B3626AE1F}" type="presOf" srcId="{8607A13B-3B81-49B0-9BF1-EA644E9BC41A}" destId="{1EDCAF2C-9BA1-4932-B8DD-88624DBD638E}" srcOrd="0" destOrd="0" presId="urn:microsoft.com/office/officeart/2005/8/layout/vProcess5"/>
    <dgm:cxn modelId="{57949F0C-0126-B044-B1CA-F9C9572D47BE}" type="presOf" srcId="{86E6504E-6C34-4BB4-9EF1-877E9FB17467}" destId="{69B1F8E9-3CB5-42FF-A650-0099DD1AE36F}" srcOrd="0" destOrd="0" presId="urn:microsoft.com/office/officeart/2005/8/layout/vProcess5"/>
    <dgm:cxn modelId="{35FDE6DD-6CB0-4A62-8906-476E9E5A4BC7}" srcId="{78B9573E-C467-45D3-8611-394B051C7967}" destId="{FFCB9A37-0F06-446B-BCF3-57B7BD0B29EC}" srcOrd="1" destOrd="0" parTransId="{51429691-2C2B-4E00-8BE1-66FC0F465F7B}" sibTransId="{86E6504E-6C34-4BB4-9EF1-877E9FB17467}"/>
    <dgm:cxn modelId="{0F67A02F-ED3F-2146-A82D-8A1C9CA9CDE6}" type="presOf" srcId="{51880725-744A-44E2-8031-D6398384ED6E}" destId="{B13DD118-007B-4A0F-A0E6-CE11780048C4}" srcOrd="1" destOrd="0" presId="urn:microsoft.com/office/officeart/2005/8/layout/vProcess5"/>
    <dgm:cxn modelId="{0D6C4C83-6367-1D45-8D86-BB76D0BDA9C7}" type="presOf" srcId="{51880725-744A-44E2-8031-D6398384ED6E}" destId="{24EE241B-00DE-4BB4-A76C-0AA03BD8FED9}" srcOrd="0" destOrd="0" presId="urn:microsoft.com/office/officeart/2005/8/layout/vProcess5"/>
    <dgm:cxn modelId="{3D4D9F12-31FC-5E44-9197-EB78EB852136}" type="presOf" srcId="{78B9573E-C467-45D3-8611-394B051C7967}" destId="{EFC2A924-4CD4-43CE-AB29-89E2A176A621}" srcOrd="0" destOrd="0" presId="urn:microsoft.com/office/officeart/2005/8/layout/vProcess5"/>
    <dgm:cxn modelId="{77D4419E-826D-0A4E-8D83-C992A5F0FE03}" type="presParOf" srcId="{EFC2A924-4CD4-43CE-AB29-89E2A176A621}" destId="{004E884C-2083-4151-94AE-3F19A8799627}" srcOrd="0" destOrd="0" presId="urn:microsoft.com/office/officeart/2005/8/layout/vProcess5"/>
    <dgm:cxn modelId="{4E2DBC26-EE25-8E47-AB23-76D44EAC4807}" type="presParOf" srcId="{EFC2A924-4CD4-43CE-AB29-89E2A176A621}" destId="{FDD85E82-AEAD-4B08-80AE-03D385448AF5}" srcOrd="1" destOrd="0" presId="urn:microsoft.com/office/officeart/2005/8/layout/vProcess5"/>
    <dgm:cxn modelId="{1F97DEDA-6605-3C4B-BB01-6F9261D0696D}" type="presParOf" srcId="{EFC2A924-4CD4-43CE-AB29-89E2A176A621}" destId="{F8C6ABC8-9F6D-4264-A786-2342DCA6DB2F}" srcOrd="2" destOrd="0" presId="urn:microsoft.com/office/officeart/2005/8/layout/vProcess5"/>
    <dgm:cxn modelId="{4595BE59-6BBC-4340-9C01-B375F8FF8BFC}" type="presParOf" srcId="{EFC2A924-4CD4-43CE-AB29-89E2A176A621}" destId="{24EE241B-00DE-4BB4-A76C-0AA03BD8FED9}" srcOrd="3" destOrd="0" presId="urn:microsoft.com/office/officeart/2005/8/layout/vProcess5"/>
    <dgm:cxn modelId="{C762F1C9-12BF-1A40-8CE4-893C071109F1}" type="presParOf" srcId="{EFC2A924-4CD4-43CE-AB29-89E2A176A621}" destId="{1EDCAF2C-9BA1-4932-B8DD-88624DBD638E}" srcOrd="4" destOrd="0" presId="urn:microsoft.com/office/officeart/2005/8/layout/vProcess5"/>
    <dgm:cxn modelId="{FEE9FBD5-A74D-2D4F-BA94-5DD85C28F917}" type="presParOf" srcId="{EFC2A924-4CD4-43CE-AB29-89E2A176A621}" destId="{69B1F8E9-3CB5-42FF-A650-0099DD1AE36F}" srcOrd="5" destOrd="0" presId="urn:microsoft.com/office/officeart/2005/8/layout/vProcess5"/>
    <dgm:cxn modelId="{504631C4-BF1E-8D47-8055-D7966EEFD95E}" type="presParOf" srcId="{EFC2A924-4CD4-43CE-AB29-89E2A176A621}" destId="{0F96DDC9-60FF-4465-BBA6-D630941EF503}" srcOrd="6" destOrd="0" presId="urn:microsoft.com/office/officeart/2005/8/layout/vProcess5"/>
    <dgm:cxn modelId="{662226A5-F9D6-2644-B12A-72C47F227740}" type="presParOf" srcId="{EFC2A924-4CD4-43CE-AB29-89E2A176A621}" destId="{39D86EC7-019E-44A0-9E9E-7BEAA1645A0C}" srcOrd="7" destOrd="0" presId="urn:microsoft.com/office/officeart/2005/8/layout/vProcess5"/>
    <dgm:cxn modelId="{F921FE00-26D6-7C4F-A2F0-4A473E77A2B4}" type="presParOf" srcId="{EFC2A924-4CD4-43CE-AB29-89E2A176A621}" destId="{B13DD118-007B-4A0F-A0E6-CE11780048C4}"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2F45B8-536C-48BA-BC6B-86F9B3B666A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l-GR"/>
        </a:p>
      </dgm:t>
    </dgm:pt>
    <dgm:pt modelId="{1D198AD0-180F-4BAA-AD58-1D238CE6F24D}">
      <dgm:prSet phldrT="[Text]" custT="1"/>
      <dgm:spPr/>
      <dgm:t>
        <a:bodyPr/>
        <a:lstStyle/>
        <a:p>
          <a:r>
            <a:rPr lang="el-GR" sz="1800" dirty="0" smtClean="0">
              <a:latin typeface="Arial"/>
              <a:cs typeface="Arial"/>
            </a:rPr>
            <a:t>Θέμα συζήτησης</a:t>
          </a:r>
          <a:endParaRPr lang="el-GR" sz="1800" dirty="0">
            <a:latin typeface="Arial"/>
            <a:cs typeface="Arial"/>
          </a:endParaRPr>
        </a:p>
      </dgm:t>
    </dgm:pt>
    <dgm:pt modelId="{44A3171F-8E9B-4B3E-B753-D87CDBEDD8FF}" type="parTrans" cxnId="{34850283-AFA3-40B9-8600-0EBB9CF2560C}">
      <dgm:prSet/>
      <dgm:spPr/>
      <dgm:t>
        <a:bodyPr/>
        <a:lstStyle/>
        <a:p>
          <a:endParaRPr lang="el-GR" sz="1800">
            <a:latin typeface="Arial"/>
            <a:cs typeface="Arial"/>
          </a:endParaRPr>
        </a:p>
      </dgm:t>
    </dgm:pt>
    <dgm:pt modelId="{EEF3D941-D8AA-46C7-BABD-2307414C382F}" type="sibTrans" cxnId="{34850283-AFA3-40B9-8600-0EBB9CF2560C}">
      <dgm:prSet/>
      <dgm:spPr/>
      <dgm:t>
        <a:bodyPr/>
        <a:lstStyle/>
        <a:p>
          <a:endParaRPr lang="el-GR" sz="1800">
            <a:latin typeface="Arial"/>
            <a:cs typeface="Arial"/>
          </a:endParaRPr>
        </a:p>
      </dgm:t>
    </dgm:pt>
    <dgm:pt modelId="{69CE8F32-3F80-4842-B1EC-B3BA340DF7EE}">
      <dgm:prSet phldrT="[Text]" custT="1"/>
      <dgm:spPr/>
      <dgm:t>
        <a:bodyPr/>
        <a:lstStyle/>
        <a:p>
          <a:r>
            <a:rPr lang="el-GR" sz="1800" dirty="0" smtClean="0">
              <a:latin typeface="Arial"/>
              <a:cs typeface="Arial"/>
            </a:rPr>
            <a:t>Οι μαθητές χωρίζονται σε ομάδες</a:t>
          </a:r>
          <a:endParaRPr lang="el-GR" sz="1800" dirty="0">
            <a:latin typeface="Arial"/>
            <a:cs typeface="Arial"/>
          </a:endParaRPr>
        </a:p>
      </dgm:t>
    </dgm:pt>
    <dgm:pt modelId="{6CBE597B-36DD-4128-8335-371D93933F50}" type="parTrans" cxnId="{E5851042-303A-47D3-BA87-2BB824273D21}">
      <dgm:prSet/>
      <dgm:spPr/>
      <dgm:t>
        <a:bodyPr/>
        <a:lstStyle/>
        <a:p>
          <a:endParaRPr lang="el-GR" sz="1800">
            <a:latin typeface="Arial"/>
            <a:cs typeface="Arial"/>
          </a:endParaRPr>
        </a:p>
      </dgm:t>
    </dgm:pt>
    <dgm:pt modelId="{B6C5CF9C-51D0-48F3-B274-D6A6419285C7}" type="sibTrans" cxnId="{E5851042-303A-47D3-BA87-2BB824273D21}">
      <dgm:prSet/>
      <dgm:spPr/>
      <dgm:t>
        <a:bodyPr/>
        <a:lstStyle/>
        <a:p>
          <a:endParaRPr lang="el-GR" sz="1800">
            <a:latin typeface="Arial"/>
            <a:cs typeface="Arial"/>
          </a:endParaRPr>
        </a:p>
      </dgm:t>
    </dgm:pt>
    <dgm:pt modelId="{ABB2BCD7-3E2F-41AF-804A-663F6136CCAC}">
      <dgm:prSet phldrT="[Text]" custT="1"/>
      <dgm:spPr/>
      <dgm:t>
        <a:bodyPr/>
        <a:lstStyle/>
        <a:p>
          <a:r>
            <a:rPr lang="el-GR" sz="1800" dirty="0" smtClean="0">
              <a:latin typeface="Arial"/>
              <a:cs typeface="Arial"/>
            </a:rPr>
            <a:t>Διαλέγουν μια υποενότητα του θέματος</a:t>
          </a:r>
          <a:endParaRPr lang="el-GR" sz="1800" dirty="0">
            <a:latin typeface="Arial"/>
            <a:cs typeface="Arial"/>
          </a:endParaRPr>
        </a:p>
      </dgm:t>
    </dgm:pt>
    <dgm:pt modelId="{8795942E-770D-42B9-81C3-B4A7D53A0373}" type="parTrans" cxnId="{B3AB0BF2-F867-450D-87D5-C3A5AF9F71FC}">
      <dgm:prSet/>
      <dgm:spPr/>
      <dgm:t>
        <a:bodyPr/>
        <a:lstStyle/>
        <a:p>
          <a:endParaRPr lang="el-GR" sz="1800">
            <a:latin typeface="Arial"/>
            <a:cs typeface="Arial"/>
          </a:endParaRPr>
        </a:p>
      </dgm:t>
    </dgm:pt>
    <dgm:pt modelId="{ADCB62BF-3148-4AAF-A8B2-CF7EE64599FC}" type="sibTrans" cxnId="{B3AB0BF2-F867-450D-87D5-C3A5AF9F71FC}">
      <dgm:prSet/>
      <dgm:spPr/>
      <dgm:t>
        <a:bodyPr/>
        <a:lstStyle/>
        <a:p>
          <a:endParaRPr lang="el-GR" sz="1800">
            <a:latin typeface="Arial"/>
            <a:cs typeface="Arial"/>
          </a:endParaRPr>
        </a:p>
      </dgm:t>
    </dgm:pt>
    <dgm:pt modelId="{D00BE43E-D482-499F-B62D-06C1CA799EAD}">
      <dgm:prSet phldrT="[Text]" custT="1"/>
      <dgm:spPr/>
      <dgm:t>
        <a:bodyPr/>
        <a:lstStyle/>
        <a:p>
          <a:r>
            <a:rPr lang="el-GR" sz="1800" dirty="0" smtClean="0">
              <a:latin typeface="Arial"/>
              <a:cs typeface="Arial"/>
            </a:rPr>
            <a:t>Εκθέτουν τις απόψεις τους  σε μορφή εννοιολογικού χάρτη</a:t>
          </a:r>
          <a:endParaRPr lang="el-GR" sz="1800" dirty="0">
            <a:latin typeface="Arial"/>
            <a:cs typeface="Arial"/>
          </a:endParaRPr>
        </a:p>
      </dgm:t>
    </dgm:pt>
    <dgm:pt modelId="{D8FFC2F3-E405-46CC-BFDF-04733053F838}" type="parTrans" cxnId="{4FCD165F-9E62-494B-8D0B-5DB14E152666}">
      <dgm:prSet/>
      <dgm:spPr/>
      <dgm:t>
        <a:bodyPr/>
        <a:lstStyle/>
        <a:p>
          <a:endParaRPr lang="el-GR" sz="1800">
            <a:latin typeface="Arial"/>
            <a:cs typeface="Arial"/>
          </a:endParaRPr>
        </a:p>
      </dgm:t>
    </dgm:pt>
    <dgm:pt modelId="{82DFF4A2-170B-4503-873A-A128CC639CE2}" type="sibTrans" cxnId="{4FCD165F-9E62-494B-8D0B-5DB14E152666}">
      <dgm:prSet/>
      <dgm:spPr/>
      <dgm:t>
        <a:bodyPr/>
        <a:lstStyle/>
        <a:p>
          <a:endParaRPr lang="el-GR" sz="1800">
            <a:latin typeface="Arial"/>
            <a:cs typeface="Arial"/>
          </a:endParaRPr>
        </a:p>
      </dgm:t>
    </dgm:pt>
    <dgm:pt modelId="{634C2208-7ECE-4FB6-BA5C-0CA4382E78AE}">
      <dgm:prSet phldrT="[Text]" custT="1"/>
      <dgm:spPr/>
      <dgm:t>
        <a:bodyPr/>
        <a:lstStyle/>
        <a:p>
          <a:r>
            <a:rPr lang="el-GR" sz="1800" dirty="0" smtClean="0">
              <a:latin typeface="Arial"/>
              <a:cs typeface="Arial"/>
            </a:rPr>
            <a:t>Σχολιασμός και σύνθεση των απόψεων</a:t>
          </a:r>
          <a:endParaRPr lang="el-GR" sz="1800" dirty="0">
            <a:latin typeface="Arial"/>
            <a:cs typeface="Arial"/>
          </a:endParaRPr>
        </a:p>
      </dgm:t>
    </dgm:pt>
    <dgm:pt modelId="{4517C2C6-0B19-4272-9F4D-AA1A0F8B5FD5}" type="parTrans" cxnId="{6ACA650F-7BA3-4E65-8B9A-A5082101BE1A}">
      <dgm:prSet/>
      <dgm:spPr/>
      <dgm:t>
        <a:bodyPr/>
        <a:lstStyle/>
        <a:p>
          <a:endParaRPr lang="el-GR" sz="1800">
            <a:latin typeface="Arial"/>
            <a:cs typeface="Arial"/>
          </a:endParaRPr>
        </a:p>
      </dgm:t>
    </dgm:pt>
    <dgm:pt modelId="{0C5D1A4D-E652-47D9-BFCC-DF1F6491256A}" type="sibTrans" cxnId="{6ACA650F-7BA3-4E65-8B9A-A5082101BE1A}">
      <dgm:prSet/>
      <dgm:spPr/>
      <dgm:t>
        <a:bodyPr/>
        <a:lstStyle/>
        <a:p>
          <a:endParaRPr lang="el-GR" sz="1800">
            <a:latin typeface="Arial"/>
            <a:cs typeface="Arial"/>
          </a:endParaRPr>
        </a:p>
      </dgm:t>
    </dgm:pt>
    <dgm:pt modelId="{0AA509C9-7CAC-4433-B00D-886F91687F86}">
      <dgm:prSet phldrT="[Text]" custT="1"/>
      <dgm:spPr/>
      <dgm:t>
        <a:bodyPr/>
        <a:lstStyle/>
        <a:p>
          <a:r>
            <a:rPr lang="el-GR" sz="1800" dirty="0" smtClean="0">
              <a:latin typeface="Arial"/>
              <a:cs typeface="Arial"/>
            </a:rPr>
            <a:t>Παρουσίαση της τελικής εργασίας</a:t>
          </a:r>
          <a:endParaRPr lang="el-GR" sz="1800" dirty="0">
            <a:latin typeface="Arial"/>
            <a:cs typeface="Arial"/>
          </a:endParaRPr>
        </a:p>
      </dgm:t>
    </dgm:pt>
    <dgm:pt modelId="{47A1B5EF-513A-448A-AF79-866EFF6DFD06}" type="parTrans" cxnId="{32DDE4CD-F73A-43BF-BD4C-71658D23285E}">
      <dgm:prSet/>
      <dgm:spPr/>
      <dgm:t>
        <a:bodyPr/>
        <a:lstStyle/>
        <a:p>
          <a:endParaRPr lang="el-GR" sz="1800">
            <a:latin typeface="Arial"/>
            <a:cs typeface="Arial"/>
          </a:endParaRPr>
        </a:p>
      </dgm:t>
    </dgm:pt>
    <dgm:pt modelId="{E8FFA140-5A61-4FF1-93A4-5236BF6AAF69}" type="sibTrans" cxnId="{32DDE4CD-F73A-43BF-BD4C-71658D23285E}">
      <dgm:prSet/>
      <dgm:spPr/>
      <dgm:t>
        <a:bodyPr/>
        <a:lstStyle/>
        <a:p>
          <a:endParaRPr lang="el-GR" sz="1800">
            <a:latin typeface="Arial"/>
            <a:cs typeface="Arial"/>
          </a:endParaRPr>
        </a:p>
      </dgm:t>
    </dgm:pt>
    <dgm:pt modelId="{17FC5E97-A347-4528-9845-73480DF6906B}" type="pres">
      <dgm:prSet presAssocID="{CD2F45B8-536C-48BA-BC6B-86F9B3B666A9}" presName="cycle" presStyleCnt="0">
        <dgm:presLayoutVars>
          <dgm:chMax val="1"/>
          <dgm:dir/>
          <dgm:animLvl val="ctr"/>
          <dgm:resizeHandles val="exact"/>
        </dgm:presLayoutVars>
      </dgm:prSet>
      <dgm:spPr/>
      <dgm:t>
        <a:bodyPr/>
        <a:lstStyle/>
        <a:p>
          <a:endParaRPr lang="el-GR"/>
        </a:p>
      </dgm:t>
    </dgm:pt>
    <dgm:pt modelId="{F6F30CB0-0258-482D-A69C-B9139B5DDE80}" type="pres">
      <dgm:prSet presAssocID="{1D198AD0-180F-4BAA-AD58-1D238CE6F24D}" presName="centerShape" presStyleLbl="node0" presStyleIdx="0" presStyleCnt="1" custLinFactNeighborX="497" custLinFactNeighborY="1011"/>
      <dgm:spPr/>
      <dgm:t>
        <a:bodyPr/>
        <a:lstStyle/>
        <a:p>
          <a:endParaRPr lang="el-GR"/>
        </a:p>
      </dgm:t>
    </dgm:pt>
    <dgm:pt modelId="{D724177D-5E2C-4AAF-8698-0F06D7A38DA6}" type="pres">
      <dgm:prSet presAssocID="{6CBE597B-36DD-4128-8335-371D93933F50}" presName="parTrans" presStyleLbl="bgSibTrans2D1" presStyleIdx="0" presStyleCnt="5"/>
      <dgm:spPr/>
      <dgm:t>
        <a:bodyPr/>
        <a:lstStyle/>
        <a:p>
          <a:endParaRPr lang="el-GR"/>
        </a:p>
      </dgm:t>
    </dgm:pt>
    <dgm:pt modelId="{F15AC6AA-0020-452E-8076-B498D745FB1C}" type="pres">
      <dgm:prSet presAssocID="{69CE8F32-3F80-4842-B1EC-B3BA340DF7EE}" presName="node" presStyleLbl="node1" presStyleIdx="0" presStyleCnt="5">
        <dgm:presLayoutVars>
          <dgm:bulletEnabled val="1"/>
        </dgm:presLayoutVars>
      </dgm:prSet>
      <dgm:spPr/>
      <dgm:t>
        <a:bodyPr/>
        <a:lstStyle/>
        <a:p>
          <a:endParaRPr lang="el-GR"/>
        </a:p>
      </dgm:t>
    </dgm:pt>
    <dgm:pt modelId="{6F84488B-9D22-44DE-801A-639A8631170F}" type="pres">
      <dgm:prSet presAssocID="{8795942E-770D-42B9-81C3-B4A7D53A0373}" presName="parTrans" presStyleLbl="bgSibTrans2D1" presStyleIdx="1" presStyleCnt="5"/>
      <dgm:spPr/>
      <dgm:t>
        <a:bodyPr/>
        <a:lstStyle/>
        <a:p>
          <a:endParaRPr lang="el-GR"/>
        </a:p>
      </dgm:t>
    </dgm:pt>
    <dgm:pt modelId="{4D258D37-8CA8-489E-A677-AF8033109024}" type="pres">
      <dgm:prSet presAssocID="{ABB2BCD7-3E2F-41AF-804A-663F6136CCAC}" presName="node" presStyleLbl="node1" presStyleIdx="1" presStyleCnt="5">
        <dgm:presLayoutVars>
          <dgm:bulletEnabled val="1"/>
        </dgm:presLayoutVars>
      </dgm:prSet>
      <dgm:spPr/>
      <dgm:t>
        <a:bodyPr/>
        <a:lstStyle/>
        <a:p>
          <a:endParaRPr lang="el-GR"/>
        </a:p>
      </dgm:t>
    </dgm:pt>
    <dgm:pt modelId="{570DE62D-1A36-4D41-92A3-717D16C55AA0}" type="pres">
      <dgm:prSet presAssocID="{D8FFC2F3-E405-46CC-BFDF-04733053F838}" presName="parTrans" presStyleLbl="bgSibTrans2D1" presStyleIdx="2" presStyleCnt="5"/>
      <dgm:spPr/>
      <dgm:t>
        <a:bodyPr/>
        <a:lstStyle/>
        <a:p>
          <a:endParaRPr lang="el-GR"/>
        </a:p>
      </dgm:t>
    </dgm:pt>
    <dgm:pt modelId="{7BBB538E-532D-4CEC-9146-764F5B5C4ED3}" type="pres">
      <dgm:prSet presAssocID="{D00BE43E-D482-499F-B62D-06C1CA799EAD}" presName="node" presStyleLbl="node1" presStyleIdx="2" presStyleCnt="5">
        <dgm:presLayoutVars>
          <dgm:bulletEnabled val="1"/>
        </dgm:presLayoutVars>
      </dgm:prSet>
      <dgm:spPr/>
      <dgm:t>
        <a:bodyPr/>
        <a:lstStyle/>
        <a:p>
          <a:endParaRPr lang="el-GR"/>
        </a:p>
      </dgm:t>
    </dgm:pt>
    <dgm:pt modelId="{01F63890-0583-4A19-AA84-428AAE7F4996}" type="pres">
      <dgm:prSet presAssocID="{4517C2C6-0B19-4272-9F4D-AA1A0F8B5FD5}" presName="parTrans" presStyleLbl="bgSibTrans2D1" presStyleIdx="3" presStyleCnt="5"/>
      <dgm:spPr/>
      <dgm:t>
        <a:bodyPr/>
        <a:lstStyle/>
        <a:p>
          <a:endParaRPr lang="el-GR"/>
        </a:p>
      </dgm:t>
    </dgm:pt>
    <dgm:pt modelId="{3DEA0EC3-941F-4CA8-9065-93343A4F9220}" type="pres">
      <dgm:prSet presAssocID="{634C2208-7ECE-4FB6-BA5C-0CA4382E78AE}" presName="node" presStyleLbl="node1" presStyleIdx="3" presStyleCnt="5">
        <dgm:presLayoutVars>
          <dgm:bulletEnabled val="1"/>
        </dgm:presLayoutVars>
      </dgm:prSet>
      <dgm:spPr/>
      <dgm:t>
        <a:bodyPr/>
        <a:lstStyle/>
        <a:p>
          <a:endParaRPr lang="el-GR"/>
        </a:p>
      </dgm:t>
    </dgm:pt>
    <dgm:pt modelId="{8668D2DC-643C-4149-BE7B-D48979C93C49}" type="pres">
      <dgm:prSet presAssocID="{47A1B5EF-513A-448A-AF79-866EFF6DFD06}" presName="parTrans" presStyleLbl="bgSibTrans2D1" presStyleIdx="4" presStyleCnt="5"/>
      <dgm:spPr/>
      <dgm:t>
        <a:bodyPr/>
        <a:lstStyle/>
        <a:p>
          <a:endParaRPr lang="el-GR"/>
        </a:p>
      </dgm:t>
    </dgm:pt>
    <dgm:pt modelId="{CD9CF91C-73F6-452A-A5A9-6DB55CEEFF45}" type="pres">
      <dgm:prSet presAssocID="{0AA509C9-7CAC-4433-B00D-886F91687F86}" presName="node" presStyleLbl="node1" presStyleIdx="4" presStyleCnt="5">
        <dgm:presLayoutVars>
          <dgm:bulletEnabled val="1"/>
        </dgm:presLayoutVars>
      </dgm:prSet>
      <dgm:spPr/>
      <dgm:t>
        <a:bodyPr/>
        <a:lstStyle/>
        <a:p>
          <a:endParaRPr lang="el-GR"/>
        </a:p>
      </dgm:t>
    </dgm:pt>
  </dgm:ptLst>
  <dgm:cxnLst>
    <dgm:cxn modelId="{9365786D-63C8-8B4E-BA5B-79707D8C3BEB}" type="presOf" srcId="{634C2208-7ECE-4FB6-BA5C-0CA4382E78AE}" destId="{3DEA0EC3-941F-4CA8-9065-93343A4F9220}" srcOrd="0" destOrd="0" presId="urn:microsoft.com/office/officeart/2005/8/layout/radial4"/>
    <dgm:cxn modelId="{1C1B7D97-16CE-5A40-AC01-5CBBFF305D8E}" type="presOf" srcId="{47A1B5EF-513A-448A-AF79-866EFF6DFD06}" destId="{8668D2DC-643C-4149-BE7B-D48979C93C49}" srcOrd="0" destOrd="0" presId="urn:microsoft.com/office/officeart/2005/8/layout/radial4"/>
    <dgm:cxn modelId="{424C183E-AA38-1845-9A3B-62F524D5825F}" type="presOf" srcId="{6CBE597B-36DD-4128-8335-371D93933F50}" destId="{D724177D-5E2C-4AAF-8698-0F06D7A38DA6}" srcOrd="0" destOrd="0" presId="urn:microsoft.com/office/officeart/2005/8/layout/radial4"/>
    <dgm:cxn modelId="{B10D4F41-9357-C943-9EC6-58A537A09AE0}" type="presOf" srcId="{D00BE43E-D482-499F-B62D-06C1CA799EAD}" destId="{7BBB538E-532D-4CEC-9146-764F5B5C4ED3}" srcOrd="0" destOrd="0" presId="urn:microsoft.com/office/officeart/2005/8/layout/radial4"/>
    <dgm:cxn modelId="{EC58294E-2417-E341-9BEF-4432711331FB}" type="presOf" srcId="{CD2F45B8-536C-48BA-BC6B-86F9B3B666A9}" destId="{17FC5E97-A347-4528-9845-73480DF6906B}" srcOrd="0" destOrd="0" presId="urn:microsoft.com/office/officeart/2005/8/layout/radial4"/>
    <dgm:cxn modelId="{F4CD8E07-B51A-A044-A3B5-5F8F03A1296E}" type="presOf" srcId="{0AA509C9-7CAC-4433-B00D-886F91687F86}" destId="{CD9CF91C-73F6-452A-A5A9-6DB55CEEFF45}" srcOrd="0" destOrd="0" presId="urn:microsoft.com/office/officeart/2005/8/layout/radial4"/>
    <dgm:cxn modelId="{CA05D009-35A4-5146-8E70-7138ADA96497}" type="presOf" srcId="{1D198AD0-180F-4BAA-AD58-1D238CE6F24D}" destId="{F6F30CB0-0258-482D-A69C-B9139B5DDE80}" srcOrd="0" destOrd="0" presId="urn:microsoft.com/office/officeart/2005/8/layout/radial4"/>
    <dgm:cxn modelId="{32DDE4CD-F73A-43BF-BD4C-71658D23285E}" srcId="{1D198AD0-180F-4BAA-AD58-1D238CE6F24D}" destId="{0AA509C9-7CAC-4433-B00D-886F91687F86}" srcOrd="4" destOrd="0" parTransId="{47A1B5EF-513A-448A-AF79-866EFF6DFD06}" sibTransId="{E8FFA140-5A61-4FF1-93A4-5236BF6AAF69}"/>
    <dgm:cxn modelId="{E5851042-303A-47D3-BA87-2BB824273D21}" srcId="{1D198AD0-180F-4BAA-AD58-1D238CE6F24D}" destId="{69CE8F32-3F80-4842-B1EC-B3BA340DF7EE}" srcOrd="0" destOrd="0" parTransId="{6CBE597B-36DD-4128-8335-371D93933F50}" sibTransId="{B6C5CF9C-51D0-48F3-B274-D6A6419285C7}"/>
    <dgm:cxn modelId="{4FCD165F-9E62-494B-8D0B-5DB14E152666}" srcId="{1D198AD0-180F-4BAA-AD58-1D238CE6F24D}" destId="{D00BE43E-D482-499F-B62D-06C1CA799EAD}" srcOrd="2" destOrd="0" parTransId="{D8FFC2F3-E405-46CC-BFDF-04733053F838}" sibTransId="{82DFF4A2-170B-4503-873A-A128CC639CE2}"/>
    <dgm:cxn modelId="{34688B2F-E0D1-ED47-A83C-511FDC31396A}" type="presOf" srcId="{8795942E-770D-42B9-81C3-B4A7D53A0373}" destId="{6F84488B-9D22-44DE-801A-639A8631170F}" srcOrd="0" destOrd="0" presId="urn:microsoft.com/office/officeart/2005/8/layout/radial4"/>
    <dgm:cxn modelId="{0E73AE9C-ABE4-4542-BC96-B8A943F0B89A}" type="presOf" srcId="{69CE8F32-3F80-4842-B1EC-B3BA340DF7EE}" destId="{F15AC6AA-0020-452E-8076-B498D745FB1C}" srcOrd="0" destOrd="0" presId="urn:microsoft.com/office/officeart/2005/8/layout/radial4"/>
    <dgm:cxn modelId="{34850283-AFA3-40B9-8600-0EBB9CF2560C}" srcId="{CD2F45B8-536C-48BA-BC6B-86F9B3B666A9}" destId="{1D198AD0-180F-4BAA-AD58-1D238CE6F24D}" srcOrd="0" destOrd="0" parTransId="{44A3171F-8E9B-4B3E-B753-D87CDBEDD8FF}" sibTransId="{EEF3D941-D8AA-46C7-BABD-2307414C382F}"/>
    <dgm:cxn modelId="{8A65BFD0-43DE-C249-A0D1-E5C4330B51CF}" type="presOf" srcId="{ABB2BCD7-3E2F-41AF-804A-663F6136CCAC}" destId="{4D258D37-8CA8-489E-A677-AF8033109024}" srcOrd="0" destOrd="0" presId="urn:microsoft.com/office/officeart/2005/8/layout/radial4"/>
    <dgm:cxn modelId="{B3AB0BF2-F867-450D-87D5-C3A5AF9F71FC}" srcId="{1D198AD0-180F-4BAA-AD58-1D238CE6F24D}" destId="{ABB2BCD7-3E2F-41AF-804A-663F6136CCAC}" srcOrd="1" destOrd="0" parTransId="{8795942E-770D-42B9-81C3-B4A7D53A0373}" sibTransId="{ADCB62BF-3148-4AAF-A8B2-CF7EE64599FC}"/>
    <dgm:cxn modelId="{6ACA650F-7BA3-4E65-8B9A-A5082101BE1A}" srcId="{1D198AD0-180F-4BAA-AD58-1D238CE6F24D}" destId="{634C2208-7ECE-4FB6-BA5C-0CA4382E78AE}" srcOrd="3" destOrd="0" parTransId="{4517C2C6-0B19-4272-9F4D-AA1A0F8B5FD5}" sibTransId="{0C5D1A4D-E652-47D9-BFCC-DF1F6491256A}"/>
    <dgm:cxn modelId="{B6D491A3-D149-7345-B5E4-4282CFDAC06A}" type="presOf" srcId="{D8FFC2F3-E405-46CC-BFDF-04733053F838}" destId="{570DE62D-1A36-4D41-92A3-717D16C55AA0}" srcOrd="0" destOrd="0" presId="urn:microsoft.com/office/officeart/2005/8/layout/radial4"/>
    <dgm:cxn modelId="{C1D2D387-0BA9-D643-94D5-47BCC3E80158}" type="presOf" srcId="{4517C2C6-0B19-4272-9F4D-AA1A0F8B5FD5}" destId="{01F63890-0583-4A19-AA84-428AAE7F4996}" srcOrd="0" destOrd="0" presId="urn:microsoft.com/office/officeart/2005/8/layout/radial4"/>
    <dgm:cxn modelId="{74FFE9F1-3113-5146-ADF9-38AB69B491A4}" type="presParOf" srcId="{17FC5E97-A347-4528-9845-73480DF6906B}" destId="{F6F30CB0-0258-482D-A69C-B9139B5DDE80}" srcOrd="0" destOrd="0" presId="urn:microsoft.com/office/officeart/2005/8/layout/radial4"/>
    <dgm:cxn modelId="{3EA92E1D-3C99-FD46-90FD-49D22FC2242E}" type="presParOf" srcId="{17FC5E97-A347-4528-9845-73480DF6906B}" destId="{D724177D-5E2C-4AAF-8698-0F06D7A38DA6}" srcOrd="1" destOrd="0" presId="urn:microsoft.com/office/officeart/2005/8/layout/radial4"/>
    <dgm:cxn modelId="{CB7A7EA6-651C-C243-9190-9E3A06F0A71E}" type="presParOf" srcId="{17FC5E97-A347-4528-9845-73480DF6906B}" destId="{F15AC6AA-0020-452E-8076-B498D745FB1C}" srcOrd="2" destOrd="0" presId="urn:microsoft.com/office/officeart/2005/8/layout/radial4"/>
    <dgm:cxn modelId="{7E644407-8F69-7740-9247-7B80E9B8EA1A}" type="presParOf" srcId="{17FC5E97-A347-4528-9845-73480DF6906B}" destId="{6F84488B-9D22-44DE-801A-639A8631170F}" srcOrd="3" destOrd="0" presId="urn:microsoft.com/office/officeart/2005/8/layout/radial4"/>
    <dgm:cxn modelId="{6299FE33-8707-EE41-8D38-17E4264967F1}" type="presParOf" srcId="{17FC5E97-A347-4528-9845-73480DF6906B}" destId="{4D258D37-8CA8-489E-A677-AF8033109024}" srcOrd="4" destOrd="0" presId="urn:microsoft.com/office/officeart/2005/8/layout/radial4"/>
    <dgm:cxn modelId="{8EC5A8C9-6B37-6247-AEA3-8B3237F95CA8}" type="presParOf" srcId="{17FC5E97-A347-4528-9845-73480DF6906B}" destId="{570DE62D-1A36-4D41-92A3-717D16C55AA0}" srcOrd="5" destOrd="0" presId="urn:microsoft.com/office/officeart/2005/8/layout/radial4"/>
    <dgm:cxn modelId="{70F0CAEB-0795-9D4C-AE2B-F2170700ADB5}" type="presParOf" srcId="{17FC5E97-A347-4528-9845-73480DF6906B}" destId="{7BBB538E-532D-4CEC-9146-764F5B5C4ED3}" srcOrd="6" destOrd="0" presId="urn:microsoft.com/office/officeart/2005/8/layout/radial4"/>
    <dgm:cxn modelId="{B345DB87-A555-9448-886A-673FEB64C97E}" type="presParOf" srcId="{17FC5E97-A347-4528-9845-73480DF6906B}" destId="{01F63890-0583-4A19-AA84-428AAE7F4996}" srcOrd="7" destOrd="0" presId="urn:microsoft.com/office/officeart/2005/8/layout/radial4"/>
    <dgm:cxn modelId="{ADFEB174-D32D-5042-A59E-332C5EC67AFD}" type="presParOf" srcId="{17FC5E97-A347-4528-9845-73480DF6906B}" destId="{3DEA0EC3-941F-4CA8-9065-93343A4F9220}" srcOrd="8" destOrd="0" presId="urn:microsoft.com/office/officeart/2005/8/layout/radial4"/>
    <dgm:cxn modelId="{740DB90E-279B-E243-9D38-576D01ADCE26}" type="presParOf" srcId="{17FC5E97-A347-4528-9845-73480DF6906B}" destId="{8668D2DC-643C-4149-BE7B-D48979C93C49}" srcOrd="9" destOrd="0" presId="urn:microsoft.com/office/officeart/2005/8/layout/radial4"/>
    <dgm:cxn modelId="{59180F9F-1B06-7C45-AF66-F536A1A758FA}" type="presParOf" srcId="{17FC5E97-A347-4528-9845-73480DF6906B}" destId="{CD9CF91C-73F6-452A-A5A9-6DB55CEEFF45}"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67C056-6099-4B7E-B763-2A3B31A22B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0103E56-7868-4CD0-A4D9-F6B4F4C55132}">
      <dgm:prSet phldrT="[Text]"/>
      <dgm:spPr/>
      <dgm:t>
        <a:bodyPr/>
        <a:lstStyle/>
        <a:p>
          <a:r>
            <a:rPr lang="el-GR" dirty="0" smtClean="0">
              <a:latin typeface="Arial"/>
              <a:cs typeface="Arial"/>
            </a:rPr>
            <a:t>Χωρισμός ομάδων:</a:t>
          </a:r>
          <a:endParaRPr lang="el-GR" dirty="0">
            <a:latin typeface="Arial"/>
            <a:cs typeface="Arial"/>
          </a:endParaRPr>
        </a:p>
      </dgm:t>
    </dgm:pt>
    <dgm:pt modelId="{BBE1E992-FC57-4AB4-939F-FB14AE7FA822}" type="parTrans" cxnId="{418D3E2D-68FB-415A-A897-DD00B2CA9D78}">
      <dgm:prSet/>
      <dgm:spPr/>
      <dgm:t>
        <a:bodyPr/>
        <a:lstStyle/>
        <a:p>
          <a:endParaRPr lang="el-GR"/>
        </a:p>
      </dgm:t>
    </dgm:pt>
    <dgm:pt modelId="{D9FCE654-59C4-4E11-B903-6C69290B0B8C}" type="sibTrans" cxnId="{418D3E2D-68FB-415A-A897-DD00B2CA9D78}">
      <dgm:prSet/>
      <dgm:spPr/>
      <dgm:t>
        <a:bodyPr/>
        <a:lstStyle/>
        <a:p>
          <a:endParaRPr lang="el-GR"/>
        </a:p>
      </dgm:t>
    </dgm:pt>
    <dgm:pt modelId="{B29FF2F7-4C21-4E5D-985F-2312869DF4B7}">
      <dgm:prSet phldrT="[Text]"/>
      <dgm:spPr/>
      <dgm:t>
        <a:bodyPr/>
        <a:lstStyle/>
        <a:p>
          <a:r>
            <a:rPr lang="el-GR" dirty="0" smtClean="0">
              <a:latin typeface="Arial"/>
              <a:cs typeface="Arial"/>
            </a:rPr>
            <a:t>Τα παιδιά αναζητούν πληροφορίες στο </a:t>
          </a:r>
          <a:r>
            <a:rPr lang="en-US" dirty="0" smtClean="0">
              <a:latin typeface="Arial"/>
              <a:cs typeface="Arial"/>
            </a:rPr>
            <a:t>internet </a:t>
          </a:r>
          <a:r>
            <a:rPr lang="el-GR" dirty="0" smtClean="0">
              <a:latin typeface="Arial"/>
              <a:cs typeface="Arial"/>
            </a:rPr>
            <a:t>για το θέμα τους.</a:t>
          </a:r>
          <a:endParaRPr lang="el-GR" dirty="0">
            <a:latin typeface="Arial"/>
            <a:cs typeface="Arial"/>
          </a:endParaRPr>
        </a:p>
      </dgm:t>
    </dgm:pt>
    <dgm:pt modelId="{873E48EE-6588-4FFE-B315-7C40D3198A07}" type="parTrans" cxnId="{98441114-2E9B-40AE-9E37-21DE6CEB2CF0}">
      <dgm:prSet/>
      <dgm:spPr/>
      <dgm:t>
        <a:bodyPr/>
        <a:lstStyle/>
        <a:p>
          <a:endParaRPr lang="el-GR"/>
        </a:p>
      </dgm:t>
    </dgm:pt>
    <dgm:pt modelId="{E89BBE41-B8C6-4500-8A80-04620E3B1994}" type="sibTrans" cxnId="{98441114-2E9B-40AE-9E37-21DE6CEB2CF0}">
      <dgm:prSet/>
      <dgm:spPr/>
      <dgm:t>
        <a:bodyPr/>
        <a:lstStyle/>
        <a:p>
          <a:endParaRPr lang="el-GR"/>
        </a:p>
      </dgm:t>
    </dgm:pt>
    <dgm:pt modelId="{0C024A4F-69C7-4C78-9B28-BF5D9A487106}">
      <dgm:prSet phldrT="[Text]"/>
      <dgm:spPr/>
      <dgm:t>
        <a:bodyPr/>
        <a:lstStyle/>
        <a:p>
          <a:r>
            <a:rPr lang="el-GR" dirty="0" smtClean="0">
              <a:latin typeface="Arial"/>
              <a:cs typeface="Arial"/>
            </a:rPr>
            <a:t>Οι ομάδες ενώνονται:</a:t>
          </a:r>
          <a:endParaRPr lang="el-GR" dirty="0">
            <a:latin typeface="Arial"/>
            <a:cs typeface="Arial"/>
          </a:endParaRPr>
        </a:p>
      </dgm:t>
    </dgm:pt>
    <dgm:pt modelId="{AD957B3A-D4D4-4546-8ECC-2946FF2B8234}" type="parTrans" cxnId="{1C0E0FE1-3881-4057-BDED-DD35A71A9BE5}">
      <dgm:prSet/>
      <dgm:spPr/>
      <dgm:t>
        <a:bodyPr/>
        <a:lstStyle/>
        <a:p>
          <a:endParaRPr lang="el-GR"/>
        </a:p>
      </dgm:t>
    </dgm:pt>
    <dgm:pt modelId="{BF9EA2A6-7402-4BAE-8183-B74065E508A5}" type="sibTrans" cxnId="{1C0E0FE1-3881-4057-BDED-DD35A71A9BE5}">
      <dgm:prSet/>
      <dgm:spPr/>
      <dgm:t>
        <a:bodyPr/>
        <a:lstStyle/>
        <a:p>
          <a:endParaRPr lang="el-GR"/>
        </a:p>
      </dgm:t>
    </dgm:pt>
    <dgm:pt modelId="{471314B2-842E-42C0-81CE-E793B1D7EC67}">
      <dgm:prSet phldrT="[Text]"/>
      <dgm:spPr/>
      <dgm:t>
        <a:bodyPr/>
        <a:lstStyle/>
        <a:p>
          <a:r>
            <a:rPr lang="el-GR" dirty="0" smtClean="0">
              <a:latin typeface="Arial"/>
              <a:cs typeface="Arial"/>
            </a:rPr>
            <a:t>Τα παιδιά δημιουργούν παρουσίαση για το θέμα που έχουν αναλάβει </a:t>
          </a:r>
          <a:endParaRPr lang="el-GR" dirty="0">
            <a:latin typeface="Arial"/>
            <a:cs typeface="Arial"/>
          </a:endParaRPr>
        </a:p>
      </dgm:t>
    </dgm:pt>
    <dgm:pt modelId="{0BACBA14-55E7-4981-86E6-D095C6A9A19B}" type="parTrans" cxnId="{FE005DE1-1344-4C77-BE29-56931DD36023}">
      <dgm:prSet/>
      <dgm:spPr/>
      <dgm:t>
        <a:bodyPr/>
        <a:lstStyle/>
        <a:p>
          <a:endParaRPr lang="el-GR"/>
        </a:p>
      </dgm:t>
    </dgm:pt>
    <dgm:pt modelId="{44159082-FEDD-4DED-81F0-D8E7BC114508}" type="sibTrans" cxnId="{FE005DE1-1344-4C77-BE29-56931DD36023}">
      <dgm:prSet/>
      <dgm:spPr/>
      <dgm:t>
        <a:bodyPr/>
        <a:lstStyle/>
        <a:p>
          <a:endParaRPr lang="el-GR"/>
        </a:p>
      </dgm:t>
    </dgm:pt>
    <dgm:pt modelId="{D2D7FC5A-7535-4EB9-BC07-96812A8CF95B}">
      <dgm:prSet phldrT="[Text]"/>
      <dgm:spPr/>
      <dgm:t>
        <a:bodyPr/>
        <a:lstStyle/>
        <a:p>
          <a:r>
            <a:rPr lang="el-GR" dirty="0" smtClean="0">
              <a:latin typeface="Arial"/>
              <a:cs typeface="Arial"/>
            </a:rPr>
            <a:t>Στην τάξη οι διάφορες παρουσιάσεις ενώνονται σε μια.</a:t>
          </a:r>
          <a:endParaRPr lang="el-GR" dirty="0">
            <a:latin typeface="Arial"/>
            <a:cs typeface="Arial"/>
          </a:endParaRPr>
        </a:p>
      </dgm:t>
    </dgm:pt>
    <dgm:pt modelId="{1FCC9C10-764D-4875-B167-B459C3251DCB}" type="parTrans" cxnId="{570E20F0-6093-4C33-B0BA-0D2A7A8FA838}">
      <dgm:prSet/>
      <dgm:spPr/>
      <dgm:t>
        <a:bodyPr/>
        <a:lstStyle/>
        <a:p>
          <a:endParaRPr lang="el-GR"/>
        </a:p>
      </dgm:t>
    </dgm:pt>
    <dgm:pt modelId="{499A6FF1-9A10-4FBE-81FE-F70135862091}" type="sibTrans" cxnId="{570E20F0-6093-4C33-B0BA-0D2A7A8FA838}">
      <dgm:prSet/>
      <dgm:spPr/>
      <dgm:t>
        <a:bodyPr/>
        <a:lstStyle/>
        <a:p>
          <a:endParaRPr lang="el-GR"/>
        </a:p>
      </dgm:t>
    </dgm:pt>
    <dgm:pt modelId="{BB1F548F-65E5-402A-94EF-2F99F84C8F4D}" type="pres">
      <dgm:prSet presAssocID="{8A67C056-6099-4B7E-B763-2A3B31A22B79}" presName="linear" presStyleCnt="0">
        <dgm:presLayoutVars>
          <dgm:animLvl val="lvl"/>
          <dgm:resizeHandles val="exact"/>
        </dgm:presLayoutVars>
      </dgm:prSet>
      <dgm:spPr/>
      <dgm:t>
        <a:bodyPr/>
        <a:lstStyle/>
        <a:p>
          <a:endParaRPr lang="el-GR"/>
        </a:p>
      </dgm:t>
    </dgm:pt>
    <dgm:pt modelId="{3D916A74-1262-4BED-93BE-0C7F4CA5C84A}" type="pres">
      <dgm:prSet presAssocID="{D0103E56-7868-4CD0-A4D9-F6B4F4C55132}" presName="parentText" presStyleLbl="node1" presStyleIdx="0" presStyleCnt="2">
        <dgm:presLayoutVars>
          <dgm:chMax val="0"/>
          <dgm:bulletEnabled val="1"/>
        </dgm:presLayoutVars>
      </dgm:prSet>
      <dgm:spPr/>
      <dgm:t>
        <a:bodyPr/>
        <a:lstStyle/>
        <a:p>
          <a:endParaRPr lang="el-GR"/>
        </a:p>
      </dgm:t>
    </dgm:pt>
    <dgm:pt modelId="{46211858-3257-49B2-B414-CC4A0980B3BD}" type="pres">
      <dgm:prSet presAssocID="{D0103E56-7868-4CD0-A4D9-F6B4F4C55132}" presName="childText" presStyleLbl="revTx" presStyleIdx="0" presStyleCnt="2">
        <dgm:presLayoutVars>
          <dgm:bulletEnabled val="1"/>
        </dgm:presLayoutVars>
      </dgm:prSet>
      <dgm:spPr/>
      <dgm:t>
        <a:bodyPr/>
        <a:lstStyle/>
        <a:p>
          <a:endParaRPr lang="el-GR"/>
        </a:p>
      </dgm:t>
    </dgm:pt>
    <dgm:pt modelId="{687F46B8-17DA-4229-8843-B7B7A2CD4D68}" type="pres">
      <dgm:prSet presAssocID="{0C024A4F-69C7-4C78-9B28-BF5D9A487106}" presName="parentText" presStyleLbl="node1" presStyleIdx="1" presStyleCnt="2">
        <dgm:presLayoutVars>
          <dgm:chMax val="0"/>
          <dgm:bulletEnabled val="1"/>
        </dgm:presLayoutVars>
      </dgm:prSet>
      <dgm:spPr/>
      <dgm:t>
        <a:bodyPr/>
        <a:lstStyle/>
        <a:p>
          <a:endParaRPr lang="el-GR"/>
        </a:p>
      </dgm:t>
    </dgm:pt>
    <dgm:pt modelId="{31B3E87E-9C7C-45DE-92E4-E96BB69229E8}" type="pres">
      <dgm:prSet presAssocID="{0C024A4F-69C7-4C78-9B28-BF5D9A487106}" presName="childText" presStyleLbl="revTx" presStyleIdx="1" presStyleCnt="2">
        <dgm:presLayoutVars>
          <dgm:bulletEnabled val="1"/>
        </dgm:presLayoutVars>
      </dgm:prSet>
      <dgm:spPr/>
      <dgm:t>
        <a:bodyPr/>
        <a:lstStyle/>
        <a:p>
          <a:endParaRPr lang="el-GR"/>
        </a:p>
      </dgm:t>
    </dgm:pt>
  </dgm:ptLst>
  <dgm:cxnLst>
    <dgm:cxn modelId="{98441114-2E9B-40AE-9E37-21DE6CEB2CF0}" srcId="{D0103E56-7868-4CD0-A4D9-F6B4F4C55132}" destId="{B29FF2F7-4C21-4E5D-985F-2312869DF4B7}" srcOrd="0" destOrd="0" parTransId="{873E48EE-6588-4FFE-B315-7C40D3198A07}" sibTransId="{E89BBE41-B8C6-4500-8A80-04620E3B1994}"/>
    <dgm:cxn modelId="{E9B8E7E0-293D-4948-8053-7D11A08CA545}" type="presOf" srcId="{D2D7FC5A-7535-4EB9-BC07-96812A8CF95B}" destId="{31B3E87E-9C7C-45DE-92E4-E96BB69229E8}" srcOrd="0" destOrd="1" presId="urn:microsoft.com/office/officeart/2005/8/layout/vList2"/>
    <dgm:cxn modelId="{418D3E2D-68FB-415A-A897-DD00B2CA9D78}" srcId="{8A67C056-6099-4B7E-B763-2A3B31A22B79}" destId="{D0103E56-7868-4CD0-A4D9-F6B4F4C55132}" srcOrd="0" destOrd="0" parTransId="{BBE1E992-FC57-4AB4-939F-FB14AE7FA822}" sibTransId="{D9FCE654-59C4-4E11-B903-6C69290B0B8C}"/>
    <dgm:cxn modelId="{514D391B-F7A9-AC45-A82F-DDAB9270A96A}" type="presOf" srcId="{8A67C056-6099-4B7E-B763-2A3B31A22B79}" destId="{BB1F548F-65E5-402A-94EF-2F99F84C8F4D}" srcOrd="0" destOrd="0" presId="urn:microsoft.com/office/officeart/2005/8/layout/vList2"/>
    <dgm:cxn modelId="{FD1BC66D-4C71-2C42-A684-BEE5AF199C53}" type="presOf" srcId="{0C024A4F-69C7-4C78-9B28-BF5D9A487106}" destId="{687F46B8-17DA-4229-8843-B7B7A2CD4D68}" srcOrd="0" destOrd="0" presId="urn:microsoft.com/office/officeart/2005/8/layout/vList2"/>
    <dgm:cxn modelId="{1C0E0FE1-3881-4057-BDED-DD35A71A9BE5}" srcId="{8A67C056-6099-4B7E-B763-2A3B31A22B79}" destId="{0C024A4F-69C7-4C78-9B28-BF5D9A487106}" srcOrd="1" destOrd="0" parTransId="{AD957B3A-D4D4-4546-8ECC-2946FF2B8234}" sibTransId="{BF9EA2A6-7402-4BAE-8183-B74065E508A5}"/>
    <dgm:cxn modelId="{17E48339-B22F-1743-B828-EDE65B7014D5}" type="presOf" srcId="{B29FF2F7-4C21-4E5D-985F-2312869DF4B7}" destId="{46211858-3257-49B2-B414-CC4A0980B3BD}" srcOrd="0" destOrd="0" presId="urn:microsoft.com/office/officeart/2005/8/layout/vList2"/>
    <dgm:cxn modelId="{570E20F0-6093-4C33-B0BA-0D2A7A8FA838}" srcId="{0C024A4F-69C7-4C78-9B28-BF5D9A487106}" destId="{D2D7FC5A-7535-4EB9-BC07-96812A8CF95B}" srcOrd="1" destOrd="0" parTransId="{1FCC9C10-764D-4875-B167-B459C3251DCB}" sibTransId="{499A6FF1-9A10-4FBE-81FE-F70135862091}"/>
    <dgm:cxn modelId="{3DEAC761-A0DD-C24E-B872-775E0720E158}" type="presOf" srcId="{471314B2-842E-42C0-81CE-E793B1D7EC67}" destId="{31B3E87E-9C7C-45DE-92E4-E96BB69229E8}" srcOrd="0" destOrd="0" presId="urn:microsoft.com/office/officeart/2005/8/layout/vList2"/>
    <dgm:cxn modelId="{FE005DE1-1344-4C77-BE29-56931DD36023}" srcId="{0C024A4F-69C7-4C78-9B28-BF5D9A487106}" destId="{471314B2-842E-42C0-81CE-E793B1D7EC67}" srcOrd="0" destOrd="0" parTransId="{0BACBA14-55E7-4981-86E6-D095C6A9A19B}" sibTransId="{44159082-FEDD-4DED-81F0-D8E7BC114508}"/>
    <dgm:cxn modelId="{48BCCAB0-C537-5143-9EEB-61D3328CC788}" type="presOf" srcId="{D0103E56-7868-4CD0-A4D9-F6B4F4C55132}" destId="{3D916A74-1262-4BED-93BE-0C7F4CA5C84A}" srcOrd="0" destOrd="0" presId="urn:microsoft.com/office/officeart/2005/8/layout/vList2"/>
    <dgm:cxn modelId="{14B4B73B-01E8-C540-BCCD-DC54E1AAC088}" type="presParOf" srcId="{BB1F548F-65E5-402A-94EF-2F99F84C8F4D}" destId="{3D916A74-1262-4BED-93BE-0C7F4CA5C84A}" srcOrd="0" destOrd="0" presId="urn:microsoft.com/office/officeart/2005/8/layout/vList2"/>
    <dgm:cxn modelId="{54A992C0-CFBB-054C-95CE-E99C05AC3911}" type="presParOf" srcId="{BB1F548F-65E5-402A-94EF-2F99F84C8F4D}" destId="{46211858-3257-49B2-B414-CC4A0980B3BD}" srcOrd="1" destOrd="0" presId="urn:microsoft.com/office/officeart/2005/8/layout/vList2"/>
    <dgm:cxn modelId="{8ABDB539-C27D-4E41-B86C-7063D01F1C0D}" type="presParOf" srcId="{BB1F548F-65E5-402A-94EF-2F99F84C8F4D}" destId="{687F46B8-17DA-4229-8843-B7B7A2CD4D68}" srcOrd="2" destOrd="0" presId="urn:microsoft.com/office/officeart/2005/8/layout/vList2"/>
    <dgm:cxn modelId="{6FD664B8-1E55-8D4B-B48C-1AEC4826F2FA}" type="presParOf" srcId="{BB1F548F-65E5-402A-94EF-2F99F84C8F4D}" destId="{31B3E87E-9C7C-45DE-92E4-E96BB69229E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415B6-7740-7A42-B012-BC64ACCA2192}">
      <dsp:nvSpPr>
        <dsp:cNvPr id="0" name=""/>
        <dsp:cNvSpPr/>
      </dsp:nvSpPr>
      <dsp:spPr>
        <a:xfrm>
          <a:off x="0" y="185088"/>
          <a:ext cx="6538231" cy="553324"/>
        </a:xfrm>
        <a:prstGeom prst="roundRect">
          <a:avLst>
            <a:gd name="adj" fmla="val 10000"/>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accent1">
                  <a:lumMod val="50000"/>
                </a:schemeClr>
              </a:solidFill>
              <a:latin typeface="Arial"/>
              <a:cs typeface="Arial"/>
            </a:rPr>
            <a:t>Διαίρεση αντικειμένου μάθησης σε υποθέματα</a:t>
          </a:r>
          <a:endParaRPr lang="en-US" sz="2000" kern="1200" dirty="0">
            <a:solidFill>
              <a:schemeClr val="accent1">
                <a:lumMod val="50000"/>
              </a:schemeClr>
            </a:solidFill>
            <a:latin typeface="Arial"/>
            <a:cs typeface="Arial"/>
          </a:endParaRPr>
        </a:p>
      </dsp:txBody>
      <dsp:txXfrm>
        <a:off x="16206" y="201294"/>
        <a:ext cx="5455337" cy="520912"/>
      </dsp:txXfrm>
    </dsp:sp>
    <dsp:sp modelId="{BFE5BD9A-41E7-F64D-8FE8-D39B2B4B48F9}">
      <dsp:nvSpPr>
        <dsp:cNvPr id="0" name=""/>
        <dsp:cNvSpPr/>
      </dsp:nvSpPr>
      <dsp:spPr>
        <a:xfrm>
          <a:off x="325834" y="1048541"/>
          <a:ext cx="6538231" cy="605040"/>
        </a:xfrm>
        <a:prstGeom prst="roundRect">
          <a:avLst>
            <a:gd name="adj" fmla="val 10000"/>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accent1">
                  <a:lumMod val="50000"/>
                </a:schemeClr>
              </a:solidFill>
              <a:latin typeface="Arial"/>
              <a:cs typeface="Arial"/>
            </a:rPr>
            <a:t>Δημιουργία </a:t>
          </a:r>
          <a:r>
            <a:rPr lang="el-GR" sz="2000" kern="1200" smtClean="0">
              <a:solidFill>
                <a:schemeClr val="accent1">
                  <a:lumMod val="50000"/>
                </a:schemeClr>
              </a:solidFill>
              <a:latin typeface="Arial"/>
              <a:cs typeface="Arial"/>
            </a:rPr>
            <a:t>αρχικών ανομοιόμορφων </a:t>
          </a:r>
          <a:r>
            <a:rPr lang="el-GR" sz="2000" kern="1200" dirty="0" smtClean="0">
              <a:solidFill>
                <a:schemeClr val="accent1">
                  <a:lumMod val="50000"/>
                </a:schemeClr>
              </a:solidFill>
              <a:latin typeface="Arial"/>
              <a:cs typeface="Arial"/>
            </a:rPr>
            <a:t>ομάδων (4-6 άτομα – ομάδα </a:t>
          </a:r>
          <a:r>
            <a:rPr lang="en-US" sz="2000" kern="1200" dirty="0" smtClean="0">
              <a:solidFill>
                <a:schemeClr val="accent1">
                  <a:lumMod val="50000"/>
                </a:schemeClr>
              </a:solidFill>
              <a:latin typeface="Arial"/>
              <a:cs typeface="Arial"/>
            </a:rPr>
            <a:t>jigsaw</a:t>
          </a:r>
          <a:r>
            <a:rPr lang="el-GR" sz="2000" kern="1200" dirty="0" smtClean="0">
              <a:solidFill>
                <a:schemeClr val="accent1">
                  <a:lumMod val="50000"/>
                </a:schemeClr>
              </a:solidFill>
              <a:latin typeface="Arial"/>
              <a:cs typeface="Arial"/>
            </a:rPr>
            <a:t>)</a:t>
          </a:r>
          <a:endParaRPr lang="en-US" sz="2000" kern="1200" dirty="0">
            <a:solidFill>
              <a:schemeClr val="accent1">
                <a:lumMod val="50000"/>
              </a:schemeClr>
            </a:solidFill>
            <a:latin typeface="Arial"/>
            <a:cs typeface="Arial"/>
          </a:endParaRPr>
        </a:p>
      </dsp:txBody>
      <dsp:txXfrm>
        <a:off x="343555" y="1066262"/>
        <a:ext cx="5414269" cy="569598"/>
      </dsp:txXfrm>
    </dsp:sp>
    <dsp:sp modelId="{3CF62024-E45D-EB42-AF6A-5E3E136A3D20}">
      <dsp:nvSpPr>
        <dsp:cNvPr id="0" name=""/>
        <dsp:cNvSpPr/>
      </dsp:nvSpPr>
      <dsp:spPr>
        <a:xfrm>
          <a:off x="590668" y="1978944"/>
          <a:ext cx="6538231" cy="729630"/>
        </a:xfrm>
        <a:prstGeom prst="roundRect">
          <a:avLst>
            <a:gd name="adj" fmla="val 10000"/>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accent1">
                  <a:lumMod val="50000"/>
                </a:schemeClr>
              </a:solidFill>
              <a:latin typeface="Arial"/>
              <a:cs typeface="Arial"/>
            </a:rPr>
            <a:t>Ανάθεση ρόλου σε κάθε μαθητή της ομάδας για κάποιο υπο-θέμα – ρόλος ειδικού</a:t>
          </a:r>
          <a:endParaRPr lang="en-US" sz="2000" kern="1200" dirty="0">
            <a:solidFill>
              <a:schemeClr val="accent1">
                <a:lumMod val="50000"/>
              </a:schemeClr>
            </a:solidFill>
            <a:latin typeface="Arial"/>
            <a:cs typeface="Arial"/>
          </a:endParaRPr>
        </a:p>
      </dsp:txBody>
      <dsp:txXfrm>
        <a:off x="612038" y="2000314"/>
        <a:ext cx="5406971" cy="686890"/>
      </dsp:txXfrm>
    </dsp:sp>
    <dsp:sp modelId="{CD4D7E05-454E-D949-8AC8-FA1AE5772F32}">
      <dsp:nvSpPr>
        <dsp:cNvPr id="0" name=""/>
        <dsp:cNvSpPr/>
      </dsp:nvSpPr>
      <dsp:spPr>
        <a:xfrm>
          <a:off x="735917" y="2906988"/>
          <a:ext cx="6538231" cy="563547"/>
        </a:xfrm>
        <a:prstGeom prst="roundRect">
          <a:avLst>
            <a:gd name="adj" fmla="val 10000"/>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accent1">
                  <a:lumMod val="50000"/>
                </a:schemeClr>
              </a:solidFill>
              <a:latin typeface="Arial"/>
              <a:cs typeface="Arial"/>
            </a:rPr>
            <a:t>Συγκέντρωση των ειδικών ίδιου αντικειμένου όλων των ομάδων (ομάδες ειδικών)</a:t>
          </a:r>
        </a:p>
      </dsp:txBody>
      <dsp:txXfrm>
        <a:off x="752423" y="2923494"/>
        <a:ext cx="5416699" cy="530535"/>
      </dsp:txXfrm>
    </dsp:sp>
    <dsp:sp modelId="{A39FEC1E-2431-A243-9B55-CE135A5F572A}">
      <dsp:nvSpPr>
        <dsp:cNvPr id="0" name=""/>
        <dsp:cNvSpPr/>
      </dsp:nvSpPr>
      <dsp:spPr>
        <a:xfrm>
          <a:off x="915524" y="3662521"/>
          <a:ext cx="6522605" cy="654660"/>
        </a:xfrm>
        <a:prstGeom prst="roundRect">
          <a:avLst>
            <a:gd name="adj" fmla="val 10000"/>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accent1">
                  <a:lumMod val="50000"/>
                </a:schemeClr>
              </a:solidFill>
              <a:latin typeface="Arial"/>
              <a:cs typeface="Arial"/>
            </a:rPr>
            <a:t>Μελετούν το αντικείμενο και σχεδιάζουν τη διδασκαλία του στην ομάδα </a:t>
          </a:r>
          <a:r>
            <a:rPr lang="en-US" sz="2000" kern="1200" dirty="0" smtClean="0">
              <a:solidFill>
                <a:schemeClr val="accent1">
                  <a:lumMod val="50000"/>
                </a:schemeClr>
              </a:solidFill>
              <a:latin typeface="Arial"/>
              <a:cs typeface="Arial"/>
            </a:rPr>
            <a:t>jigsaw</a:t>
          </a:r>
          <a:endParaRPr lang="en-US" sz="2000" kern="1200" dirty="0">
            <a:solidFill>
              <a:schemeClr val="accent1">
                <a:lumMod val="50000"/>
              </a:schemeClr>
            </a:solidFill>
            <a:latin typeface="Arial"/>
            <a:cs typeface="Arial"/>
          </a:endParaRPr>
        </a:p>
      </dsp:txBody>
      <dsp:txXfrm>
        <a:off x="934698" y="3681695"/>
        <a:ext cx="5398338" cy="616312"/>
      </dsp:txXfrm>
    </dsp:sp>
    <dsp:sp modelId="{A8A61CD3-A2D0-AC44-8FA1-C59A5913B844}">
      <dsp:nvSpPr>
        <dsp:cNvPr id="0" name=""/>
        <dsp:cNvSpPr/>
      </dsp:nvSpPr>
      <dsp:spPr>
        <a:xfrm>
          <a:off x="5937956" y="674668"/>
          <a:ext cx="600275" cy="60027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solidFill>
              <a:schemeClr val="accent1">
                <a:lumMod val="50000"/>
              </a:schemeClr>
            </a:solidFill>
            <a:latin typeface="Arial"/>
            <a:cs typeface="Arial"/>
          </a:endParaRPr>
        </a:p>
      </dsp:txBody>
      <dsp:txXfrm>
        <a:off x="6073018" y="674668"/>
        <a:ext cx="330151" cy="451707"/>
      </dsp:txXfrm>
    </dsp:sp>
    <dsp:sp modelId="{201BCF82-61E5-2845-A3AA-B9FE9B9A3662}">
      <dsp:nvSpPr>
        <dsp:cNvPr id="0" name=""/>
        <dsp:cNvSpPr/>
      </dsp:nvSpPr>
      <dsp:spPr>
        <a:xfrm>
          <a:off x="6426200" y="1726433"/>
          <a:ext cx="600275" cy="60027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solidFill>
              <a:schemeClr val="accent1">
                <a:lumMod val="50000"/>
              </a:schemeClr>
            </a:solidFill>
            <a:latin typeface="Arial"/>
            <a:cs typeface="Arial"/>
          </a:endParaRPr>
        </a:p>
      </dsp:txBody>
      <dsp:txXfrm>
        <a:off x="6561262" y="1726433"/>
        <a:ext cx="330151" cy="451707"/>
      </dsp:txXfrm>
    </dsp:sp>
    <dsp:sp modelId="{7A64621E-5C01-8E44-8921-FC9673D3D0F9}">
      <dsp:nvSpPr>
        <dsp:cNvPr id="0" name=""/>
        <dsp:cNvSpPr/>
      </dsp:nvSpPr>
      <dsp:spPr>
        <a:xfrm>
          <a:off x="6914445" y="2762806"/>
          <a:ext cx="600275" cy="60027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solidFill>
              <a:schemeClr val="accent1">
                <a:lumMod val="50000"/>
              </a:schemeClr>
            </a:solidFill>
            <a:latin typeface="Arial"/>
            <a:cs typeface="Arial"/>
          </a:endParaRPr>
        </a:p>
      </dsp:txBody>
      <dsp:txXfrm>
        <a:off x="7049507" y="2762806"/>
        <a:ext cx="330151" cy="451707"/>
      </dsp:txXfrm>
    </dsp:sp>
    <dsp:sp modelId="{54E524B9-BCDE-E34F-A0BD-92E73EA8E531}">
      <dsp:nvSpPr>
        <dsp:cNvPr id="0" name=""/>
        <dsp:cNvSpPr/>
      </dsp:nvSpPr>
      <dsp:spPr>
        <a:xfrm>
          <a:off x="7207702" y="3559006"/>
          <a:ext cx="600275" cy="60027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solidFill>
              <a:schemeClr val="accent1">
                <a:lumMod val="50000"/>
              </a:schemeClr>
            </a:solidFill>
          </a:endParaRPr>
        </a:p>
      </dsp:txBody>
      <dsp:txXfrm>
        <a:off x="7342764" y="3559006"/>
        <a:ext cx="330151" cy="451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BD690-BC0B-4246-B0BF-A2D0C93544FD}">
      <dsp:nvSpPr>
        <dsp:cNvPr id="0" name=""/>
        <dsp:cNvSpPr/>
      </dsp:nvSpPr>
      <dsp:spPr>
        <a:xfrm rot="5400000">
          <a:off x="-142397" y="146830"/>
          <a:ext cx="949319" cy="6645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a:cs typeface="Arial"/>
            </a:rPr>
            <a:t>1</a:t>
          </a:r>
          <a:endParaRPr lang="el-GR" sz="2400" b="1" kern="1200" dirty="0">
            <a:latin typeface="Arial"/>
            <a:cs typeface="Arial"/>
          </a:endParaRPr>
        </a:p>
      </dsp:txBody>
      <dsp:txXfrm rot="-5400000">
        <a:off x="2" y="336694"/>
        <a:ext cx="664523" cy="284796"/>
      </dsp:txXfrm>
    </dsp:sp>
    <dsp:sp modelId="{941884EC-6F10-496B-8C70-4100A871860F}">
      <dsp:nvSpPr>
        <dsp:cNvPr id="0" name=""/>
        <dsp:cNvSpPr/>
      </dsp:nvSpPr>
      <dsp:spPr>
        <a:xfrm rot="5400000">
          <a:off x="4138370" y="-3469414"/>
          <a:ext cx="617381" cy="75650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latin typeface="Arial"/>
              <a:cs typeface="Arial"/>
            </a:rPr>
            <a:t>ΑΝΑΠΤΥΞΗ ΑΙΣΘΗΜΑΤΟΣ ΕΥΘΥΝΗΣ</a:t>
          </a:r>
          <a:endParaRPr lang="el-GR" sz="1600" b="1" kern="1200" dirty="0">
            <a:latin typeface="Arial"/>
            <a:cs typeface="Arial"/>
          </a:endParaRPr>
        </a:p>
      </dsp:txBody>
      <dsp:txXfrm rot="-5400000">
        <a:off x="664523" y="34571"/>
        <a:ext cx="7534938" cy="557105"/>
      </dsp:txXfrm>
    </dsp:sp>
    <dsp:sp modelId="{CA761E57-FD3D-41B1-86F0-EF0916213979}">
      <dsp:nvSpPr>
        <dsp:cNvPr id="0" name=""/>
        <dsp:cNvSpPr/>
      </dsp:nvSpPr>
      <dsp:spPr>
        <a:xfrm rot="5400000">
          <a:off x="-142397" y="998682"/>
          <a:ext cx="949319" cy="6645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latin typeface="Arial"/>
              <a:cs typeface="Arial"/>
            </a:rPr>
            <a:t>2</a:t>
          </a:r>
          <a:endParaRPr lang="el-GR" sz="2400" b="1" kern="1200" dirty="0">
            <a:latin typeface="Arial"/>
            <a:cs typeface="Arial"/>
          </a:endParaRPr>
        </a:p>
      </dsp:txBody>
      <dsp:txXfrm rot="-5400000">
        <a:off x="2" y="1188546"/>
        <a:ext cx="664523" cy="284796"/>
      </dsp:txXfrm>
    </dsp:sp>
    <dsp:sp modelId="{A77D11E9-577E-4E03-B537-17F3E0610889}">
      <dsp:nvSpPr>
        <dsp:cNvPr id="0" name=""/>
        <dsp:cNvSpPr/>
      </dsp:nvSpPr>
      <dsp:spPr>
        <a:xfrm rot="5400000">
          <a:off x="4138532" y="-2617725"/>
          <a:ext cx="617057" cy="75650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latin typeface="Arial"/>
              <a:cs typeface="Arial"/>
            </a:rPr>
            <a:t>ΣΥΝΕΡΓΑΤΙΚΕΣ ΔΕΞΙΟΤΗΤΕΣ</a:t>
          </a:r>
          <a:endParaRPr lang="el-GR" sz="1600" b="1" kern="1200" dirty="0">
            <a:latin typeface="Arial"/>
            <a:cs typeface="Arial"/>
          </a:endParaRPr>
        </a:p>
      </dsp:txBody>
      <dsp:txXfrm rot="-5400000">
        <a:off x="664523" y="886406"/>
        <a:ext cx="7534954" cy="556813"/>
      </dsp:txXfrm>
    </dsp:sp>
    <dsp:sp modelId="{54494535-095D-4F6D-AC0E-D7C320AC490B}">
      <dsp:nvSpPr>
        <dsp:cNvPr id="0" name=""/>
        <dsp:cNvSpPr/>
      </dsp:nvSpPr>
      <dsp:spPr>
        <a:xfrm rot="5400000">
          <a:off x="-142397" y="1850533"/>
          <a:ext cx="949319" cy="6645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latin typeface="Arial"/>
              <a:cs typeface="Arial"/>
            </a:rPr>
            <a:t>3</a:t>
          </a:r>
        </a:p>
      </dsp:txBody>
      <dsp:txXfrm rot="-5400000">
        <a:off x="2" y="2040397"/>
        <a:ext cx="664523" cy="284796"/>
      </dsp:txXfrm>
    </dsp:sp>
    <dsp:sp modelId="{6B2D1E5F-70DA-4885-A4C3-395013BE478B}">
      <dsp:nvSpPr>
        <dsp:cNvPr id="0" name=""/>
        <dsp:cNvSpPr/>
      </dsp:nvSpPr>
      <dsp:spPr>
        <a:xfrm rot="5400000">
          <a:off x="4138532" y="-1765873"/>
          <a:ext cx="617057" cy="75650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latin typeface="Arial"/>
              <a:cs typeface="Arial"/>
            </a:rPr>
            <a:t>ΔΕΞΙΟΤΗΤΑ  ΛΗΨΗΣ ΑΠΟΦΑΣΕΩΝ</a:t>
          </a:r>
          <a:endParaRPr lang="el-GR" sz="1600" b="1" kern="1200" dirty="0">
            <a:latin typeface="Arial"/>
            <a:cs typeface="Arial"/>
          </a:endParaRPr>
        </a:p>
      </dsp:txBody>
      <dsp:txXfrm rot="-5400000">
        <a:off x="664523" y="1738258"/>
        <a:ext cx="7534954" cy="556813"/>
      </dsp:txXfrm>
    </dsp:sp>
    <dsp:sp modelId="{998771EC-1F68-4521-A838-05F0E0109FBD}">
      <dsp:nvSpPr>
        <dsp:cNvPr id="0" name=""/>
        <dsp:cNvSpPr/>
      </dsp:nvSpPr>
      <dsp:spPr>
        <a:xfrm rot="5400000">
          <a:off x="-142397" y="2702385"/>
          <a:ext cx="949319" cy="6645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latin typeface="Arial"/>
              <a:cs typeface="Arial"/>
            </a:rPr>
            <a:t>4</a:t>
          </a:r>
          <a:endParaRPr lang="el-GR" sz="2400" b="1" kern="1200" dirty="0">
            <a:latin typeface="Arial"/>
            <a:cs typeface="Arial"/>
          </a:endParaRPr>
        </a:p>
      </dsp:txBody>
      <dsp:txXfrm rot="-5400000">
        <a:off x="2" y="2892249"/>
        <a:ext cx="664523" cy="284796"/>
      </dsp:txXfrm>
    </dsp:sp>
    <dsp:sp modelId="{8A43705F-C429-4A84-AF63-75EF6C1272E6}">
      <dsp:nvSpPr>
        <dsp:cNvPr id="0" name=""/>
        <dsp:cNvSpPr/>
      </dsp:nvSpPr>
      <dsp:spPr>
        <a:xfrm rot="5400000">
          <a:off x="4138532" y="-914021"/>
          <a:ext cx="617057" cy="75650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latin typeface="Arial"/>
              <a:cs typeface="Arial"/>
            </a:rPr>
            <a:t>ΑΥΤΟΝΟΜΗ ΜΑΘΗΣΗ</a:t>
          </a:r>
          <a:endParaRPr lang="el-GR" sz="1600" b="1" kern="1200" dirty="0">
            <a:latin typeface="Arial"/>
            <a:cs typeface="Arial"/>
          </a:endParaRPr>
        </a:p>
      </dsp:txBody>
      <dsp:txXfrm rot="-5400000">
        <a:off x="664523" y="2590110"/>
        <a:ext cx="7534954" cy="556813"/>
      </dsp:txXfrm>
    </dsp:sp>
    <dsp:sp modelId="{C5D28DB6-A960-4D55-A81C-3BB82DA1FE64}">
      <dsp:nvSpPr>
        <dsp:cNvPr id="0" name=""/>
        <dsp:cNvSpPr/>
      </dsp:nvSpPr>
      <dsp:spPr>
        <a:xfrm rot="5400000">
          <a:off x="-142397" y="3554237"/>
          <a:ext cx="949319" cy="6645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latin typeface="Arial"/>
              <a:cs typeface="Arial"/>
            </a:rPr>
            <a:t>5</a:t>
          </a:r>
          <a:endParaRPr lang="el-GR" sz="2400" b="1" kern="1200" dirty="0">
            <a:latin typeface="Arial"/>
            <a:cs typeface="Arial"/>
          </a:endParaRPr>
        </a:p>
      </dsp:txBody>
      <dsp:txXfrm rot="-5400000">
        <a:off x="2" y="3744101"/>
        <a:ext cx="664523" cy="284796"/>
      </dsp:txXfrm>
    </dsp:sp>
    <dsp:sp modelId="{1555FC92-2FAB-441B-B978-1DEFE4897513}">
      <dsp:nvSpPr>
        <dsp:cNvPr id="0" name=""/>
        <dsp:cNvSpPr/>
      </dsp:nvSpPr>
      <dsp:spPr>
        <a:xfrm rot="5400000">
          <a:off x="4138532" y="-62170"/>
          <a:ext cx="617057" cy="75650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latin typeface="Arial"/>
              <a:cs typeface="Arial"/>
            </a:rPr>
            <a:t>ΕΝΕΡΓΟΠΟΙΗΣΗ ΣΥΝΑΙΣΘΗΜΑΤΙΚΩΝ ΠΑΡΑΓΟΝΤΩΝ ΜΑΘΗΣΗΣ (ΠΕΡΙΕΡΓΕΙΑ-ΠΡΟΚΛΗΣΗ-ΑΥΤΟΠΕΠΕΟΙΘΗΣΗ-ΕΛΕΓΧΟΣ </a:t>
          </a:r>
          <a:r>
            <a:rPr lang="el-GR" sz="1600" b="1" i="1" kern="1200" dirty="0" smtClean="0">
              <a:latin typeface="Arial"/>
              <a:cs typeface="Arial"/>
            </a:rPr>
            <a:t>) </a:t>
          </a:r>
          <a:r>
            <a:rPr lang="en-US" sz="1600" b="1" i="1" kern="1200" dirty="0" smtClean="0">
              <a:latin typeface="Arial"/>
              <a:cs typeface="Arial"/>
            </a:rPr>
            <a:t>HANZE AND BURGER 2007</a:t>
          </a:r>
          <a:endParaRPr lang="el-GR" sz="1600" b="1" i="1" kern="1200" dirty="0">
            <a:latin typeface="Arial"/>
            <a:cs typeface="Arial"/>
          </a:endParaRPr>
        </a:p>
      </dsp:txBody>
      <dsp:txXfrm rot="-5400000">
        <a:off x="664523" y="3441961"/>
        <a:ext cx="7534954" cy="556813"/>
      </dsp:txXfrm>
    </dsp:sp>
    <dsp:sp modelId="{30812127-C926-4CB9-AFFA-0D52BBC1431F}">
      <dsp:nvSpPr>
        <dsp:cNvPr id="0" name=""/>
        <dsp:cNvSpPr/>
      </dsp:nvSpPr>
      <dsp:spPr>
        <a:xfrm rot="5400000">
          <a:off x="-142397" y="4406088"/>
          <a:ext cx="949319" cy="6645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latin typeface="Arial"/>
              <a:cs typeface="Arial"/>
            </a:rPr>
            <a:t>6</a:t>
          </a:r>
          <a:endParaRPr lang="el-GR" sz="2400" b="1" kern="1200" dirty="0">
            <a:latin typeface="Arial"/>
            <a:cs typeface="Arial"/>
          </a:endParaRPr>
        </a:p>
      </dsp:txBody>
      <dsp:txXfrm rot="-5400000">
        <a:off x="2" y="4595952"/>
        <a:ext cx="664523" cy="284796"/>
      </dsp:txXfrm>
    </dsp:sp>
    <dsp:sp modelId="{77EA9904-806E-41B0-ADBF-56C1EFAE507B}">
      <dsp:nvSpPr>
        <dsp:cNvPr id="0" name=""/>
        <dsp:cNvSpPr/>
      </dsp:nvSpPr>
      <dsp:spPr>
        <a:xfrm rot="5400000">
          <a:off x="4138532" y="789681"/>
          <a:ext cx="617057" cy="75650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latin typeface="Arial"/>
              <a:cs typeface="Arial"/>
            </a:rPr>
            <a:t>ΠΑΡΑΚΙΝΗΤΙΚΟ ΜΟΝΤΕΛΟ </a:t>
          </a:r>
          <a:r>
            <a:rPr lang="el-GR" sz="1600" b="1" i="1" kern="1200" dirty="0" smtClean="0">
              <a:latin typeface="Arial"/>
              <a:cs typeface="Arial"/>
            </a:rPr>
            <a:t>ΚΕ</a:t>
          </a:r>
          <a:r>
            <a:rPr lang="de-DE" sz="1600" b="1" i="1" kern="1200" dirty="0" smtClean="0">
              <a:latin typeface="Arial"/>
              <a:cs typeface="Arial"/>
            </a:rPr>
            <a:t>L</a:t>
          </a:r>
          <a:r>
            <a:rPr lang="en-US" sz="1600" b="1" i="1" kern="1200" dirty="0" smtClean="0">
              <a:latin typeface="Arial"/>
              <a:cs typeface="Arial"/>
            </a:rPr>
            <a:t>LER</a:t>
          </a:r>
          <a:r>
            <a:rPr lang="el-GR" sz="1600" b="1" i="1" kern="1200" dirty="0" smtClean="0">
              <a:latin typeface="Arial"/>
              <a:cs typeface="Arial"/>
            </a:rPr>
            <a:t> </a:t>
          </a:r>
          <a:r>
            <a:rPr lang="el-GR" sz="1600" b="1" kern="1200" dirty="0" smtClean="0">
              <a:latin typeface="Arial"/>
              <a:cs typeface="Arial"/>
            </a:rPr>
            <a:t>(ΠΡΟΣΟΧΗ-ΣΧΕΤΙΚΟΤΗΤΑ-ΕΜΠΙΣΤΟΣΥΝΗ-ΙΚΑΝΟΠΟΙΗΣΗ)</a:t>
          </a:r>
          <a:endParaRPr lang="el-GR" sz="1600" b="1" kern="1200" dirty="0">
            <a:latin typeface="Arial"/>
            <a:cs typeface="Arial"/>
          </a:endParaRPr>
        </a:p>
        <a:p>
          <a:pPr marL="171450" lvl="1" indent="-171450" algn="l" defTabSz="711200">
            <a:lnSpc>
              <a:spcPct val="90000"/>
            </a:lnSpc>
            <a:spcBef>
              <a:spcPct val="0"/>
            </a:spcBef>
            <a:spcAft>
              <a:spcPct val="15000"/>
            </a:spcAft>
            <a:buChar char="••"/>
          </a:pPr>
          <a:endParaRPr lang="el-GR" sz="1600" b="1" kern="1200" dirty="0">
            <a:latin typeface="Arial"/>
            <a:cs typeface="Arial"/>
          </a:endParaRPr>
        </a:p>
      </dsp:txBody>
      <dsp:txXfrm rot="-5400000">
        <a:off x="664523" y="4293812"/>
        <a:ext cx="7534954" cy="556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EE04F-DE97-441B-8134-C40E26679EE7}">
      <dsp:nvSpPr>
        <dsp:cNvPr id="0" name=""/>
        <dsp:cNvSpPr/>
      </dsp:nvSpPr>
      <dsp:spPr>
        <a:xfrm>
          <a:off x="0" y="3861673"/>
          <a:ext cx="7992888" cy="633539"/>
        </a:xfrm>
        <a:prstGeom prst="rect">
          <a:avLst/>
        </a:prstGeom>
        <a:solidFill>
          <a:schemeClr val="accent2">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b="1" kern="1200"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Οι μαθητές αξιολογούνται για το τι έχουν μάθει </a:t>
          </a:r>
          <a:endParaRPr lang="el-GR" sz="2400" b="1" kern="1200" cap="none" spc="0" dirty="0">
            <a:ln w="18000">
              <a:prstDash val="solid"/>
              <a:miter lim="800000"/>
            </a:ln>
            <a:solidFill>
              <a:srgbClr val="3A4C03"/>
            </a:solidFill>
            <a:effectLst>
              <a:outerShdw blurRad="25500" dist="23000" dir="7020000" algn="tl">
                <a:srgbClr val="000000">
                  <a:alpha val="50000"/>
                </a:srgbClr>
              </a:outerShdw>
            </a:effectLst>
          </a:endParaRPr>
        </a:p>
      </dsp:txBody>
      <dsp:txXfrm>
        <a:off x="0" y="3861673"/>
        <a:ext cx="7992888" cy="633539"/>
      </dsp:txXfrm>
    </dsp:sp>
    <dsp:sp modelId="{C430DC58-A122-4607-99FF-52529675865B}">
      <dsp:nvSpPr>
        <dsp:cNvPr id="0" name=""/>
        <dsp:cNvSpPr/>
      </dsp:nvSpPr>
      <dsp:spPr>
        <a:xfrm rot="10800000">
          <a:off x="0" y="2896792"/>
          <a:ext cx="7992888" cy="974383"/>
        </a:xfrm>
        <a:prstGeom prst="upArrowCallout">
          <a:avLst/>
        </a:prstGeom>
        <a:solidFill>
          <a:schemeClr val="accent2">
            <a:hueOff val="1966804"/>
            <a:satOff val="-317"/>
            <a:lumOff val="-1471"/>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Ο κάθε μαθητής, επανέρχεται στην ομάδα του, και διδάσκει τα υπόλοιπα μέλη της ομάδας. Το ίδιο γίνεται από όλα τα μέλη της ομάδας </a:t>
          </a:r>
          <a:endParaRPr lang="el-GR" sz="1800" b="1" kern="1200" cap="none" spc="0" dirty="0">
            <a:ln w="18000">
              <a:prstDash val="solid"/>
              <a:miter lim="800000"/>
            </a:ln>
            <a:solidFill>
              <a:srgbClr val="3A4C03"/>
            </a:solidFill>
            <a:effectLst>
              <a:outerShdw blurRad="25500" dist="23000" dir="7020000" algn="tl">
                <a:srgbClr val="000000">
                  <a:alpha val="50000"/>
                </a:srgbClr>
              </a:outerShdw>
            </a:effectLst>
          </a:endParaRPr>
        </a:p>
      </dsp:txBody>
      <dsp:txXfrm rot="10800000">
        <a:off x="0" y="2896792"/>
        <a:ext cx="7992888" cy="633125"/>
      </dsp:txXfrm>
    </dsp:sp>
    <dsp:sp modelId="{061109ED-49CB-49FA-90E4-30CC2EA65E89}">
      <dsp:nvSpPr>
        <dsp:cNvPr id="0" name=""/>
        <dsp:cNvSpPr/>
      </dsp:nvSpPr>
      <dsp:spPr>
        <a:xfrm rot="10800000">
          <a:off x="0" y="1931911"/>
          <a:ext cx="7992888" cy="974383"/>
        </a:xfrm>
        <a:prstGeom prst="upArrowCallout">
          <a:avLst/>
        </a:prstGeom>
        <a:solidFill>
          <a:schemeClr val="accent2">
            <a:hueOff val="3933608"/>
            <a:satOff val="-635"/>
            <a:lumOff val="-2941"/>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Μετά την ολοκλήρωση της έρευνάς του, συναντάται με τους υπόλοιπους μαθητές των άλλων ομάδων που έχουν αναλάβει ακριβώς το ίδιο θέμα για να καταλήξουν στην καλύτερη δυνατή λύση </a:t>
          </a:r>
          <a:endParaRPr lang="el-GR" sz="1800" b="1" kern="1200" cap="none" spc="0" dirty="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endParaRPr>
        </a:p>
      </dsp:txBody>
      <dsp:txXfrm rot="10800000">
        <a:off x="0" y="1931911"/>
        <a:ext cx="7992888" cy="633125"/>
      </dsp:txXfrm>
    </dsp:sp>
    <dsp:sp modelId="{5ED9E5E3-AA59-4F31-8B34-CDFF53EC32E2}">
      <dsp:nvSpPr>
        <dsp:cNvPr id="0" name=""/>
        <dsp:cNvSpPr/>
      </dsp:nvSpPr>
      <dsp:spPr>
        <a:xfrm rot="10800000">
          <a:off x="0" y="967030"/>
          <a:ext cx="7992888" cy="974383"/>
        </a:xfrm>
        <a:prstGeom prst="upArrowCallout">
          <a:avLst/>
        </a:prstGeom>
        <a:solidFill>
          <a:schemeClr val="accent2">
            <a:hueOff val="5900412"/>
            <a:satOff val="-952"/>
            <a:lumOff val="-4412"/>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Ο κάθε μαθητής εργάζεται μόνος</a:t>
          </a:r>
          <a:endParaRPr lang="el-GR" sz="2000" b="1" kern="1200" cap="none" spc="0" dirty="0">
            <a:ln w="18000">
              <a:prstDash val="solid"/>
              <a:miter lim="800000"/>
            </a:ln>
            <a:solidFill>
              <a:srgbClr val="3A4C03"/>
            </a:solidFill>
            <a:effectLst>
              <a:outerShdw blurRad="25500" dist="23000" dir="7020000" algn="tl">
                <a:srgbClr val="000000">
                  <a:alpha val="50000"/>
                </a:srgbClr>
              </a:outerShdw>
            </a:effectLst>
          </a:endParaRPr>
        </a:p>
      </dsp:txBody>
      <dsp:txXfrm rot="10800000">
        <a:off x="0" y="967030"/>
        <a:ext cx="7992888" cy="633125"/>
      </dsp:txXfrm>
    </dsp:sp>
    <dsp:sp modelId="{D8930409-E939-4997-8710-354159BA22D6}">
      <dsp:nvSpPr>
        <dsp:cNvPr id="0" name=""/>
        <dsp:cNvSpPr/>
      </dsp:nvSpPr>
      <dsp:spPr>
        <a:xfrm rot="10800000">
          <a:off x="0" y="2149"/>
          <a:ext cx="7992888" cy="974383"/>
        </a:xfrm>
        <a:prstGeom prst="upArrowCallout">
          <a:avLst/>
        </a:prstGeom>
        <a:solidFill>
          <a:schemeClr val="accent2">
            <a:hueOff val="7867216"/>
            <a:satOff val="-1270"/>
            <a:lumOff val="-5882"/>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cap="none" spc="0" smtClean="0">
              <a:ln w="18000">
                <a:prstDash val="solid"/>
                <a:miter lim="800000"/>
              </a:ln>
              <a:solidFill>
                <a:srgbClr val="3A4C03"/>
              </a:solidFill>
              <a:effectLst>
                <a:outerShdw blurRad="25500" dist="23000" dir="7020000" algn="tl">
                  <a:srgbClr val="000000">
                    <a:alpha val="50000"/>
                  </a:srgbClr>
                </a:outerShdw>
              </a:effectLst>
              <a:latin typeface="Times New Roman" pitchFamily="18" charset="0"/>
              <a:cs typeface="Times New Roman" pitchFamily="18" charset="0"/>
            </a:rPr>
            <a:t>Χωρισμός σε μικρές ομάδες, σε κάθε μια από τις οποίες ένας μαθητής αναλαμβάνει μια πτυχή του θέματος προς μελέτη (άνοδο του Χίτλερ, στρατόπεδα συγκεντρώσεως, κλπ) </a:t>
          </a:r>
          <a:endParaRPr lang="el-GR" sz="1800" b="1" kern="1200" cap="none" spc="0" dirty="0">
            <a:ln w="18000">
              <a:prstDash val="solid"/>
              <a:miter lim="800000"/>
            </a:ln>
            <a:solidFill>
              <a:srgbClr val="3A4C03"/>
            </a:solidFill>
            <a:effectLst>
              <a:outerShdw blurRad="25500" dist="23000" dir="7020000" algn="tl">
                <a:srgbClr val="000000">
                  <a:alpha val="50000"/>
                </a:srgbClr>
              </a:outerShdw>
            </a:effectLst>
          </a:endParaRPr>
        </a:p>
      </dsp:txBody>
      <dsp:txXfrm rot="10800000">
        <a:off x="0" y="2149"/>
        <a:ext cx="7992888" cy="633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CB4CF-3E82-46A7-8BD1-4EF4D268D124}">
      <dsp:nvSpPr>
        <dsp:cNvPr id="0" name=""/>
        <dsp:cNvSpPr/>
      </dsp:nvSpPr>
      <dsp:spPr>
        <a:xfrm>
          <a:off x="0" y="4451750"/>
          <a:ext cx="7920880" cy="730346"/>
        </a:xfrm>
        <a:prstGeom prst="rect">
          <a:avLst/>
        </a:prstGeom>
        <a:solidFill>
          <a:schemeClr val="accent1">
            <a:lumMod val="5000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0" kern="1200" cap="none" spc="0" dirty="0" smtClean="0">
              <a:ln w="18415" cmpd="sng">
                <a:solidFill>
                  <a:srgbClr val="FFFFFF"/>
                </a:solidFill>
                <a:prstDash val="solid"/>
              </a:ln>
              <a:solidFill>
                <a:srgbClr val="3A4C03"/>
              </a:solidFill>
              <a:effectLst>
                <a:outerShdw blurRad="63500" dir="3600000" algn="tl" rotWithShape="0">
                  <a:srgbClr val="000000">
                    <a:alpha val="70000"/>
                  </a:srgbClr>
                </a:outerShdw>
              </a:effectLst>
              <a:latin typeface="Times New Roman" pitchFamily="18" charset="0"/>
              <a:cs typeface="Times New Roman" pitchFamily="18" charset="0"/>
            </a:rPr>
            <a:t>Ακολουθεί ατομικό </a:t>
          </a:r>
          <a:r>
            <a:rPr lang="en-US" sz="1600" b="0" kern="1200" cap="none" spc="0" dirty="0" smtClean="0">
              <a:ln w="18415" cmpd="sng">
                <a:solidFill>
                  <a:srgbClr val="FFFFFF"/>
                </a:solidFill>
                <a:prstDash val="solid"/>
              </a:ln>
              <a:solidFill>
                <a:srgbClr val="3A4C03"/>
              </a:solidFill>
              <a:effectLst>
                <a:outerShdw blurRad="63500" dir="3600000" algn="tl" rotWithShape="0">
                  <a:srgbClr val="000000">
                    <a:alpha val="70000"/>
                  </a:srgbClr>
                </a:outerShdw>
              </a:effectLst>
              <a:latin typeface="Times New Roman" pitchFamily="18" charset="0"/>
              <a:cs typeface="Times New Roman" pitchFamily="18" charset="0"/>
            </a:rPr>
            <a:t>test </a:t>
          </a:r>
          <a:r>
            <a:rPr lang="el-GR" sz="1600" b="0" kern="1200" cap="none" spc="0" dirty="0" smtClean="0">
              <a:ln w="18415" cmpd="sng">
                <a:solidFill>
                  <a:srgbClr val="FFFFFF"/>
                </a:solidFill>
                <a:prstDash val="solid"/>
              </a:ln>
              <a:solidFill>
                <a:srgbClr val="3A4C03"/>
              </a:solidFill>
              <a:effectLst>
                <a:outerShdw blurRad="63500" dir="3600000" algn="tl" rotWithShape="0">
                  <a:srgbClr val="000000">
                    <a:alpha val="70000"/>
                  </a:srgbClr>
                </a:outerShdw>
              </a:effectLst>
              <a:latin typeface="Times New Roman" pitchFamily="18" charset="0"/>
              <a:cs typeface="Times New Roman" pitchFamily="18" charset="0"/>
            </a:rPr>
            <a:t>αξιολόγησης. με τα θέματα που είτε δίδαξαν είτε διδάχθηκαν.</a:t>
          </a:r>
          <a:endParaRPr lang="el-GR" sz="1600" b="0" kern="1200" cap="none" spc="0" dirty="0">
            <a:ln w="18415" cmpd="sng">
              <a:solidFill>
                <a:srgbClr val="FFFFFF"/>
              </a:solidFill>
              <a:prstDash val="solid"/>
            </a:ln>
            <a:solidFill>
              <a:srgbClr val="3A4C03"/>
            </a:solidFill>
            <a:effectLst>
              <a:outerShdw blurRad="63500" dir="3600000" algn="tl" rotWithShape="0">
                <a:srgbClr val="000000">
                  <a:alpha val="70000"/>
                </a:srgbClr>
              </a:outerShdw>
            </a:effectLst>
          </a:endParaRPr>
        </a:p>
      </dsp:txBody>
      <dsp:txXfrm>
        <a:off x="0" y="4451750"/>
        <a:ext cx="7920880" cy="730346"/>
      </dsp:txXfrm>
    </dsp:sp>
    <dsp:sp modelId="{E4DCCA36-2CAE-43A0-90A0-FCC5F6557290}">
      <dsp:nvSpPr>
        <dsp:cNvPr id="0" name=""/>
        <dsp:cNvSpPr/>
      </dsp:nvSpPr>
      <dsp:spPr>
        <a:xfrm rot="10800000">
          <a:off x="0" y="3339432"/>
          <a:ext cx="7920880" cy="1123273"/>
        </a:xfrm>
        <a:prstGeom prst="upArrowCallout">
          <a:avLst/>
        </a:prstGeom>
        <a:solidFill>
          <a:schemeClr val="tx2">
            <a:lumMod val="90000"/>
            <a:lumOff val="1000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0" kern="1200" cap="none" spc="0" dirty="0" smtClean="0">
              <a:ln w="18415" cmpd="sng">
                <a:solidFill>
                  <a:srgbClr val="FFFFFF"/>
                </a:solidFill>
                <a:prstDash val="solid"/>
              </a:ln>
              <a:solidFill>
                <a:srgbClr val="3A4C03"/>
              </a:solidFill>
              <a:effectLst>
                <a:outerShdw blurRad="63500" dir="3600000" algn="tl" rotWithShape="0">
                  <a:srgbClr val="000000">
                    <a:alpha val="70000"/>
                  </a:srgbClr>
                </a:outerShdw>
              </a:effectLst>
              <a:latin typeface="Times New Roman" pitchFamily="18" charset="0"/>
              <a:cs typeface="Times New Roman" pitchFamily="18" charset="0"/>
            </a:rPr>
            <a:t>Επιστρέφουν στις αρχικές ομάδες και διδάσκουν το αντικείμενό τους και μετά δέχονται ερωτήσεις από τους συμμαθητές τους.</a:t>
          </a:r>
          <a:endParaRPr lang="el-GR" sz="1600" b="0" kern="1200" cap="none" spc="0" dirty="0">
            <a:ln w="18415" cmpd="sng">
              <a:solidFill>
                <a:srgbClr val="FFFFFF"/>
              </a:solidFill>
              <a:prstDash val="solid"/>
            </a:ln>
            <a:solidFill>
              <a:srgbClr val="3A4C03"/>
            </a:solidFill>
            <a:effectLst>
              <a:outerShdw blurRad="63500" dir="3600000" algn="tl" rotWithShape="0">
                <a:srgbClr val="000000">
                  <a:alpha val="70000"/>
                </a:srgbClr>
              </a:outerShdw>
            </a:effectLst>
          </a:endParaRPr>
        </a:p>
      </dsp:txBody>
      <dsp:txXfrm rot="10800000">
        <a:off x="0" y="3339432"/>
        <a:ext cx="7920880" cy="729869"/>
      </dsp:txXfrm>
    </dsp:sp>
    <dsp:sp modelId="{2700A24A-DC40-4517-A595-7D5C4AE7CEE7}">
      <dsp:nvSpPr>
        <dsp:cNvPr id="0" name=""/>
        <dsp:cNvSpPr/>
      </dsp:nvSpPr>
      <dsp:spPr>
        <a:xfrm rot="10800000">
          <a:off x="0" y="2227114"/>
          <a:ext cx="7920880" cy="1123273"/>
        </a:xfrm>
        <a:prstGeom prst="upArrowCallout">
          <a:avLst/>
        </a:prstGeom>
        <a:solidFill>
          <a:schemeClr val="tx2">
            <a:lumMod val="75000"/>
            <a:lumOff val="2500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0" kern="1200" cap="none" spc="0" dirty="0"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Οι «ειδικοί» κάθε αντικειμένου σχηματίζουν νέα ομάδα  όπου συζητούν, ακούν τις απόψεις των συμμαθητών τους, καταθέτουν τις δικές τους  και σχεδιάζουν το πλάνο διδασκαλίας.</a:t>
          </a:r>
          <a:endParaRPr lang="el-GR" sz="1600" b="0" kern="1200" cap="none" spc="0" dirty="0">
            <a:ln w="18415" cmpd="sng">
              <a:solidFill>
                <a:srgbClr val="FFFFFF"/>
              </a:solidFill>
              <a:prstDash val="solid"/>
            </a:ln>
            <a:solidFill>
              <a:srgbClr val="577204"/>
            </a:solidFill>
            <a:effectLst>
              <a:outerShdw blurRad="63500" dir="3600000" algn="tl" rotWithShape="0">
                <a:srgbClr val="000000">
                  <a:alpha val="70000"/>
                </a:srgbClr>
              </a:outerShdw>
            </a:effectLst>
          </a:endParaRPr>
        </a:p>
      </dsp:txBody>
      <dsp:txXfrm rot="10800000">
        <a:off x="0" y="2227114"/>
        <a:ext cx="7920880" cy="729869"/>
      </dsp:txXfrm>
    </dsp:sp>
    <dsp:sp modelId="{D1754DFD-72A2-49F6-A8ED-B49F6A1EE00B}">
      <dsp:nvSpPr>
        <dsp:cNvPr id="0" name=""/>
        <dsp:cNvSpPr/>
      </dsp:nvSpPr>
      <dsp:spPr>
        <a:xfrm rot="10800000">
          <a:off x="0" y="1114796"/>
          <a:ext cx="7920880" cy="1123273"/>
        </a:xfrm>
        <a:prstGeom prst="upArrowCallout">
          <a:avLst/>
        </a:prstGeom>
        <a:solidFill>
          <a:schemeClr val="accent2">
            <a:lumMod val="5000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0" kern="1200" cap="none" spc="0" dirty="0"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Ο κάθε μαθητής μελετά το αντικείμενό του </a:t>
          </a:r>
          <a:endParaRPr lang="el-GR" sz="1800" b="0" kern="1200" cap="none" spc="0" dirty="0">
            <a:ln w="18415" cmpd="sng">
              <a:solidFill>
                <a:srgbClr val="FFFFFF"/>
              </a:solidFill>
              <a:prstDash val="solid"/>
            </a:ln>
            <a:solidFill>
              <a:srgbClr val="577204"/>
            </a:solidFill>
            <a:effectLst>
              <a:outerShdw blurRad="63500" dir="3600000" algn="tl" rotWithShape="0">
                <a:srgbClr val="000000">
                  <a:alpha val="70000"/>
                </a:srgbClr>
              </a:outerShdw>
            </a:effectLst>
          </a:endParaRPr>
        </a:p>
      </dsp:txBody>
      <dsp:txXfrm rot="10800000">
        <a:off x="0" y="1114796"/>
        <a:ext cx="7920880" cy="729869"/>
      </dsp:txXfrm>
    </dsp:sp>
    <dsp:sp modelId="{147D7A22-B74C-4329-8BE4-7AC19F907823}">
      <dsp:nvSpPr>
        <dsp:cNvPr id="0" name=""/>
        <dsp:cNvSpPr/>
      </dsp:nvSpPr>
      <dsp:spPr>
        <a:xfrm rot="10800000">
          <a:off x="0" y="2478"/>
          <a:ext cx="7920880" cy="1123273"/>
        </a:xfrm>
        <a:prstGeom prst="upArrowCallout">
          <a:avLst/>
        </a:prstGeom>
        <a:solidFill>
          <a:schemeClr val="accent1">
            <a:lumMod val="7500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l-GR" sz="1400" b="0" kern="1200" cap="none" spc="0" dirty="0"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Χωρισμός των ομάδων  και διαμοιρασμός των προς μελέτη ενοτήτων (προέλευση λιπαρών ουσιών, η χημική σύσταση των λιπών και των ελαίων, τύποι εδώδιμων λιπών και ελαίων – αλλοιώσεις των λιπαρών ουσιών , βιολογική σημασία των λιπαρών ουσιών ). Δίδεται  και συνοδευτικό υλικό  (</a:t>
          </a:r>
          <a:r>
            <a:rPr lang="el-GR" sz="1400" b="0" kern="1200" cap="none" spc="0" dirty="0" err="1"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πληροφοριοδοτικά</a:t>
          </a:r>
          <a:r>
            <a:rPr lang="el-GR" sz="1400" b="0" kern="1200" cap="none" spc="0" dirty="0" smtClean="0">
              <a:ln w="18415" cmpd="sng">
                <a:solidFill>
                  <a:srgbClr val="FFFFFF"/>
                </a:solidFill>
                <a:prstDash val="solid"/>
              </a:ln>
              <a:solidFill>
                <a:srgbClr val="577204"/>
              </a:solidFill>
              <a:effectLst>
                <a:outerShdw blurRad="63500" dir="3600000" algn="tl" rotWithShape="0">
                  <a:srgbClr val="000000">
                    <a:alpha val="70000"/>
                  </a:srgbClr>
                </a:outerShdw>
              </a:effectLst>
              <a:latin typeface="Times New Roman" pitchFamily="18" charset="0"/>
              <a:cs typeface="Times New Roman" pitchFamily="18" charset="0"/>
            </a:rPr>
            <a:t> φυλλάδια με εικόνες &amp; αναπαραστάσεις και κείμενα με διαλεκτικές αντιπαραθέσεις)</a:t>
          </a:r>
          <a:endParaRPr lang="el-GR" sz="1400" b="0" kern="1200" cap="none" spc="0" dirty="0">
            <a:ln w="18415" cmpd="sng">
              <a:solidFill>
                <a:srgbClr val="FFFFFF"/>
              </a:solidFill>
              <a:prstDash val="solid"/>
            </a:ln>
            <a:solidFill>
              <a:srgbClr val="577204"/>
            </a:solidFill>
            <a:effectLst>
              <a:outerShdw blurRad="63500" dir="3600000" algn="tl" rotWithShape="0">
                <a:srgbClr val="000000">
                  <a:alpha val="70000"/>
                </a:srgbClr>
              </a:outerShdw>
            </a:effectLst>
          </a:endParaRPr>
        </a:p>
      </dsp:txBody>
      <dsp:txXfrm rot="10800000">
        <a:off x="0" y="2478"/>
        <a:ext cx="7920880" cy="729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5277A-5230-4964-BC2A-5F6FECBCD5F6}">
      <dsp:nvSpPr>
        <dsp:cNvPr id="0" name=""/>
        <dsp:cNvSpPr/>
      </dsp:nvSpPr>
      <dsp:spPr>
        <a:xfrm rot="5400000">
          <a:off x="4961386" y="-2047210"/>
          <a:ext cx="734319" cy="5015102"/>
        </a:xfrm>
        <a:prstGeom prst="round2SameRect">
          <a:avLst/>
        </a:prstGeom>
        <a:solidFill>
          <a:schemeClr val="accent2">
            <a:alpha val="90000"/>
            <a:tint val="40000"/>
            <a:hueOff val="0"/>
            <a:satOff val="0"/>
            <a:lumOff val="0"/>
            <a:alphaOff val="0"/>
          </a:schemeClr>
        </a:solidFill>
        <a:ln w="381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latin typeface="Times New Roman" pitchFamily="18" charset="0"/>
              <a:cs typeface="Times New Roman" pitchFamily="18" charset="0"/>
            </a:rPr>
            <a:t>βαθμός εξοικείωσης κάθε χρήστη με συνεργασία από απόσταση – 3D εικονικά περιβάλλοντα</a:t>
          </a:r>
          <a:endParaRPr lang="el-GR" sz="1800" kern="1200" dirty="0"/>
        </a:p>
      </dsp:txBody>
      <dsp:txXfrm rot="-5400000">
        <a:off x="2820995" y="129027"/>
        <a:ext cx="4979256" cy="662627"/>
      </dsp:txXfrm>
    </dsp:sp>
    <dsp:sp modelId="{013164EB-A0EF-49FE-AA87-F4F0BFE11EA5}">
      <dsp:nvSpPr>
        <dsp:cNvPr id="0" name=""/>
        <dsp:cNvSpPr/>
      </dsp:nvSpPr>
      <dsp:spPr>
        <a:xfrm>
          <a:off x="0" y="1390"/>
          <a:ext cx="2820995" cy="917899"/>
        </a:xfrm>
        <a:prstGeom prst="roundRect">
          <a:avLst/>
        </a:prstGeom>
        <a:solidFill>
          <a:schemeClr val="accent2">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smtClean="0">
              <a:latin typeface="Arial"/>
              <a:cs typeface="Arial"/>
            </a:rPr>
            <a:t>1. Φάση εξοικείωσης</a:t>
          </a:r>
          <a:endParaRPr lang="el-GR" sz="2100" kern="1200" dirty="0">
            <a:latin typeface="Arial"/>
            <a:cs typeface="Arial"/>
          </a:endParaRPr>
        </a:p>
      </dsp:txBody>
      <dsp:txXfrm>
        <a:off x="44808" y="46198"/>
        <a:ext cx="2731379" cy="828283"/>
      </dsp:txXfrm>
    </dsp:sp>
    <dsp:sp modelId="{D9CDD998-C9A0-43FB-8EA4-323FC791B7FA}">
      <dsp:nvSpPr>
        <dsp:cNvPr id="0" name=""/>
        <dsp:cNvSpPr/>
      </dsp:nvSpPr>
      <dsp:spPr>
        <a:xfrm rot="5400000">
          <a:off x="4961386" y="-1083415"/>
          <a:ext cx="734319" cy="5015102"/>
        </a:xfrm>
        <a:prstGeom prst="round2SameRect">
          <a:avLst/>
        </a:prstGeom>
        <a:solidFill>
          <a:schemeClr val="accent2">
            <a:alpha val="90000"/>
            <a:tint val="40000"/>
            <a:hueOff val="0"/>
            <a:satOff val="0"/>
            <a:lumOff val="0"/>
            <a:alphaOff val="0"/>
          </a:schemeClr>
        </a:solidFill>
        <a:ln w="381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latin typeface="Times New Roman" pitchFamily="18" charset="0"/>
              <a:cs typeface="Times New Roman" pitchFamily="18" charset="0"/>
            </a:rPr>
            <a:t>πλοήγηση- εντοπισμός προβλημάτων ευχρηστίας. Θετικά αποτελέσματα</a:t>
          </a:r>
          <a:endParaRPr lang="el-GR" sz="1800" kern="1200" dirty="0"/>
        </a:p>
      </dsp:txBody>
      <dsp:txXfrm rot="-5400000">
        <a:off x="2820995" y="1092822"/>
        <a:ext cx="4979256" cy="662627"/>
      </dsp:txXfrm>
    </dsp:sp>
    <dsp:sp modelId="{3550A53C-8AE7-4811-8844-DEB968CE1709}">
      <dsp:nvSpPr>
        <dsp:cNvPr id="0" name=""/>
        <dsp:cNvSpPr/>
      </dsp:nvSpPr>
      <dsp:spPr>
        <a:xfrm>
          <a:off x="0" y="965185"/>
          <a:ext cx="2820995" cy="917899"/>
        </a:xfrm>
        <a:prstGeom prst="roundRect">
          <a:avLst/>
        </a:prstGeom>
        <a:solidFill>
          <a:schemeClr val="accent2">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smtClean="0">
              <a:latin typeface="Arial"/>
              <a:cs typeface="Arial"/>
            </a:rPr>
            <a:t>2. Φάση αξιολόγησης ευχρηστίας</a:t>
          </a:r>
          <a:endParaRPr lang="el-GR" sz="2100" kern="1200" dirty="0">
            <a:latin typeface="Arial"/>
            <a:cs typeface="Arial"/>
          </a:endParaRPr>
        </a:p>
      </dsp:txBody>
      <dsp:txXfrm>
        <a:off x="44808" y="1009993"/>
        <a:ext cx="2731379" cy="828283"/>
      </dsp:txXfrm>
    </dsp:sp>
    <dsp:sp modelId="{70A3328C-819E-488F-A702-1B441AEC0FD9}">
      <dsp:nvSpPr>
        <dsp:cNvPr id="0" name=""/>
        <dsp:cNvSpPr/>
      </dsp:nvSpPr>
      <dsp:spPr>
        <a:xfrm rot="5400000">
          <a:off x="4961386" y="-119621"/>
          <a:ext cx="734319" cy="5015102"/>
        </a:xfrm>
        <a:prstGeom prst="round2SameRect">
          <a:avLst/>
        </a:prstGeom>
        <a:solidFill>
          <a:schemeClr val="accent2">
            <a:alpha val="90000"/>
            <a:tint val="40000"/>
            <a:hueOff val="0"/>
            <a:satOff val="0"/>
            <a:lumOff val="0"/>
            <a:alphaOff val="0"/>
          </a:schemeClr>
        </a:solidFill>
        <a:ln w="381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l-GR" sz="1600" kern="1200" dirty="0" smtClean="0">
              <a:latin typeface="Times New Roman" pitchFamily="18" charset="0"/>
              <a:cs typeface="Times New Roman" pitchFamily="18" charset="0"/>
            </a:rPr>
            <a:t>πραγματοποίηση τεχνικής </a:t>
          </a:r>
          <a:r>
            <a:rPr lang="el-GR" sz="1600" kern="1200" dirty="0" err="1" smtClean="0">
              <a:latin typeface="Times New Roman" pitchFamily="18" charset="0"/>
              <a:cs typeface="Times New Roman" pitchFamily="18" charset="0"/>
            </a:rPr>
            <a:t>jigsaw</a:t>
          </a:r>
          <a:r>
            <a:rPr lang="el-GR" sz="1600" kern="1200" dirty="0" smtClean="0">
              <a:latin typeface="Times New Roman" pitchFamily="18" charset="0"/>
              <a:cs typeface="Times New Roman" pitchFamily="18" charset="0"/>
            </a:rPr>
            <a:t> από απόσταση. Παρουσίαση τεχνικής- χωρισμός σε ομάδες- καταμερισμός εργασίας σε κάθε μέλος- συνεργασία με άλλες ομάδες- παρουσίαση </a:t>
          </a:r>
          <a:endParaRPr lang="el-GR" sz="1300" kern="1200" dirty="0"/>
        </a:p>
      </dsp:txBody>
      <dsp:txXfrm rot="-5400000">
        <a:off x="2820995" y="2056616"/>
        <a:ext cx="4979256" cy="662627"/>
      </dsp:txXfrm>
    </dsp:sp>
    <dsp:sp modelId="{32876FBF-3369-4610-A3BF-6B7887005D66}">
      <dsp:nvSpPr>
        <dsp:cNvPr id="0" name=""/>
        <dsp:cNvSpPr/>
      </dsp:nvSpPr>
      <dsp:spPr>
        <a:xfrm>
          <a:off x="0" y="1928980"/>
          <a:ext cx="2820995" cy="917899"/>
        </a:xfrm>
        <a:prstGeom prst="roundRect">
          <a:avLst/>
        </a:prstGeom>
        <a:solidFill>
          <a:schemeClr val="accent2">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smtClean="0">
              <a:latin typeface="Arial"/>
              <a:cs typeface="Arial"/>
            </a:rPr>
            <a:t>3. Μαθησιακή φάση</a:t>
          </a:r>
          <a:endParaRPr lang="el-GR" sz="2100" kern="1200" dirty="0">
            <a:latin typeface="Arial"/>
            <a:cs typeface="Arial"/>
          </a:endParaRPr>
        </a:p>
      </dsp:txBody>
      <dsp:txXfrm>
        <a:off x="44808" y="1973788"/>
        <a:ext cx="2731379" cy="828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F326-C98B-4E74-B24E-290FBC94BF28}">
      <dsp:nvSpPr>
        <dsp:cNvPr id="0" name=""/>
        <dsp:cNvSpPr/>
      </dsp:nvSpPr>
      <dsp:spPr>
        <a:xfrm>
          <a:off x="1322018" y="-3668"/>
          <a:ext cx="6499962" cy="6499962"/>
        </a:xfrm>
        <a:prstGeom prst="circularArrow">
          <a:avLst>
            <a:gd name="adj1" fmla="val 5274"/>
            <a:gd name="adj2" fmla="val 312630"/>
            <a:gd name="adj3" fmla="val 14216924"/>
            <a:gd name="adj4" fmla="val 17133580"/>
            <a:gd name="adj5" fmla="val 5477"/>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742AF02-C716-4B3F-BA8E-4CBE51FEA3F9}">
      <dsp:nvSpPr>
        <dsp:cNvPr id="0" name=""/>
        <dsp:cNvSpPr/>
      </dsp:nvSpPr>
      <dsp:spPr>
        <a:xfrm>
          <a:off x="3328541" y="4040"/>
          <a:ext cx="2486917" cy="1243458"/>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Times New Roman" pitchFamily="18" charset="0"/>
              <a:cs typeface="Times New Roman" pitchFamily="18" charset="0"/>
            </a:rPr>
            <a:t>Αποδοτικός και πρακτικός τρόπος για απόκτηση νέων γνώσεων.</a:t>
          </a:r>
          <a:endParaRPr lang="el-GR" sz="1800" b="1" kern="1200" dirty="0"/>
        </a:p>
      </dsp:txBody>
      <dsp:txXfrm>
        <a:off x="3389242" y="64741"/>
        <a:ext cx="2365515" cy="1122056"/>
      </dsp:txXfrm>
    </dsp:sp>
    <dsp:sp modelId="{AE2C7DEF-E070-48E6-8E3D-2750D1E23ACB}">
      <dsp:nvSpPr>
        <dsp:cNvPr id="0" name=""/>
        <dsp:cNvSpPr/>
      </dsp:nvSpPr>
      <dsp:spPr>
        <a:xfrm>
          <a:off x="5612164" y="1322491"/>
          <a:ext cx="2486917" cy="1243458"/>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Times New Roman" pitchFamily="18" charset="0"/>
              <a:cs typeface="Times New Roman" pitchFamily="18" charset="0"/>
            </a:rPr>
            <a:t>Συμμετοχή όλων στη διαδικασία μάθησης. </a:t>
          </a:r>
          <a:endParaRPr lang="el-GR" sz="1800" b="1" kern="1200" dirty="0"/>
        </a:p>
      </dsp:txBody>
      <dsp:txXfrm>
        <a:off x="5672865" y="1383192"/>
        <a:ext cx="2365515" cy="1122056"/>
      </dsp:txXfrm>
    </dsp:sp>
    <dsp:sp modelId="{897F2B40-89CC-47F6-93B5-408BD376C0C6}">
      <dsp:nvSpPr>
        <dsp:cNvPr id="0" name=""/>
        <dsp:cNvSpPr/>
      </dsp:nvSpPr>
      <dsp:spPr>
        <a:xfrm>
          <a:off x="5612164" y="3959393"/>
          <a:ext cx="2486917" cy="1243458"/>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Times New Roman" pitchFamily="18" charset="0"/>
              <a:cs typeface="Times New Roman" pitchFamily="18" charset="0"/>
            </a:rPr>
            <a:t>Εξάρτηση από τα άλλα μέλη, ανάγκη για συλλογική εργασία για επίτευξη του κοινού στόχου.</a:t>
          </a:r>
          <a:endParaRPr lang="el-GR" sz="1800" b="1" kern="1200" dirty="0"/>
        </a:p>
      </dsp:txBody>
      <dsp:txXfrm>
        <a:off x="5672865" y="4020094"/>
        <a:ext cx="2365515" cy="1122056"/>
      </dsp:txXfrm>
    </dsp:sp>
    <dsp:sp modelId="{AF2E313C-3FFB-4874-BCE3-236248AA43F4}">
      <dsp:nvSpPr>
        <dsp:cNvPr id="0" name=""/>
        <dsp:cNvSpPr/>
      </dsp:nvSpPr>
      <dsp:spPr>
        <a:xfrm>
          <a:off x="3328541" y="5277844"/>
          <a:ext cx="2486917" cy="1243458"/>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latin typeface="Times New Roman" pitchFamily="18" charset="0"/>
              <a:cs typeface="Times New Roman" pitchFamily="18" charset="0"/>
            </a:rPr>
            <a:t>Αναγνώριση της αξίας του κάθε μέλους της ομάδας μέσω αλληλοεπίδρασης.</a:t>
          </a:r>
          <a:endParaRPr lang="el-GR" sz="1800" b="1" kern="1200" dirty="0"/>
        </a:p>
      </dsp:txBody>
      <dsp:txXfrm>
        <a:off x="3389242" y="5338545"/>
        <a:ext cx="2365515" cy="1122056"/>
      </dsp:txXfrm>
    </dsp:sp>
    <dsp:sp modelId="{F16C302B-3B2E-4131-9EB3-553FF28D6C5B}">
      <dsp:nvSpPr>
        <dsp:cNvPr id="0" name=""/>
        <dsp:cNvSpPr/>
      </dsp:nvSpPr>
      <dsp:spPr>
        <a:xfrm>
          <a:off x="1044917" y="3959393"/>
          <a:ext cx="2486917" cy="1243458"/>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latin typeface="Times New Roman" pitchFamily="18" charset="0"/>
              <a:cs typeface="Times New Roman" pitchFamily="18" charset="0"/>
            </a:rPr>
            <a:t>Ανάπτυξη δεξιοτήτων αλληλοεπίδρασης και αλληλοσεβασμού.</a:t>
          </a:r>
        </a:p>
      </dsp:txBody>
      <dsp:txXfrm>
        <a:off x="1105618" y="4020094"/>
        <a:ext cx="2365515" cy="1122056"/>
      </dsp:txXfrm>
    </dsp:sp>
    <dsp:sp modelId="{FB1D8423-B93A-4F6C-AD4C-0E655063351D}">
      <dsp:nvSpPr>
        <dsp:cNvPr id="0" name=""/>
        <dsp:cNvSpPr/>
      </dsp:nvSpPr>
      <dsp:spPr>
        <a:xfrm>
          <a:off x="1044917" y="1322491"/>
          <a:ext cx="2486917" cy="1243458"/>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latin typeface="Times New Roman" pitchFamily="18" charset="0"/>
              <a:cs typeface="Times New Roman" pitchFamily="18" charset="0"/>
            </a:rPr>
            <a:t>Μάθηση αρμονικής συνεργασίας.</a:t>
          </a:r>
          <a:endParaRPr lang="el-GR" sz="2000" b="1" kern="1200" dirty="0"/>
        </a:p>
      </dsp:txBody>
      <dsp:txXfrm>
        <a:off x="1105618" y="1383192"/>
        <a:ext cx="2365515" cy="1122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2AA38-436A-4DC0-AA5D-8290C0E00275}">
      <dsp:nvSpPr>
        <dsp:cNvPr id="0" name=""/>
        <dsp:cNvSpPr/>
      </dsp:nvSpPr>
      <dsp:spPr>
        <a:xfrm>
          <a:off x="0" y="59848"/>
          <a:ext cx="4248472" cy="671580"/>
        </a:xfrm>
        <a:prstGeom prst="roundRect">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kern="1200" dirty="0" smtClean="0">
              <a:latin typeface="Arial"/>
              <a:cs typeface="Arial"/>
            </a:rPr>
            <a:t>Χωρισμός ομάδων:</a:t>
          </a:r>
          <a:endParaRPr lang="el-GR" sz="2800" kern="1200" dirty="0">
            <a:latin typeface="Arial"/>
            <a:cs typeface="Arial"/>
          </a:endParaRPr>
        </a:p>
      </dsp:txBody>
      <dsp:txXfrm>
        <a:off x="32784" y="92632"/>
        <a:ext cx="4182904" cy="606012"/>
      </dsp:txXfrm>
    </dsp:sp>
    <dsp:sp modelId="{966D2D9F-9176-4FE2-8717-ABC20A96B94B}">
      <dsp:nvSpPr>
        <dsp:cNvPr id="0" name=""/>
        <dsp:cNvSpPr/>
      </dsp:nvSpPr>
      <dsp:spPr>
        <a:xfrm>
          <a:off x="0" y="731428"/>
          <a:ext cx="4248472"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8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l-GR" sz="2200" kern="1200" dirty="0" smtClean="0">
              <a:latin typeface="Arial"/>
              <a:cs typeface="Arial"/>
            </a:rPr>
            <a:t>Οι μαθητές χωρίζονται σε ομάδες </a:t>
          </a:r>
          <a:endParaRPr lang="el-GR" sz="2200" kern="1200" dirty="0">
            <a:latin typeface="Arial"/>
            <a:cs typeface="Arial"/>
          </a:endParaRPr>
        </a:p>
        <a:p>
          <a:pPr marL="228600" lvl="1" indent="-228600" algn="l" defTabSz="977900">
            <a:lnSpc>
              <a:spcPct val="90000"/>
            </a:lnSpc>
            <a:spcBef>
              <a:spcPct val="0"/>
            </a:spcBef>
            <a:spcAft>
              <a:spcPct val="20000"/>
            </a:spcAft>
            <a:buChar char="••"/>
          </a:pPr>
          <a:r>
            <a:rPr lang="el-GR" sz="2200" kern="1200" dirty="0" smtClean="0">
              <a:latin typeface="Arial"/>
              <a:cs typeface="Arial"/>
            </a:rPr>
            <a:t>Δημιουργούν μια κατηγορία στο </a:t>
          </a:r>
          <a:r>
            <a:rPr lang="en-US" sz="2200" kern="1200" dirty="0" err="1" smtClean="0">
              <a:latin typeface="Arial"/>
              <a:cs typeface="Arial"/>
            </a:rPr>
            <a:t>scoop.it</a:t>
          </a:r>
          <a:r>
            <a:rPr lang="en-US" sz="2200" kern="1200" dirty="0" smtClean="0">
              <a:latin typeface="Arial"/>
              <a:cs typeface="Arial"/>
            </a:rPr>
            <a:t> </a:t>
          </a:r>
          <a:r>
            <a:rPr lang="el-GR" sz="2200" kern="1200" dirty="0" smtClean="0">
              <a:latin typeface="Arial"/>
              <a:cs typeface="Arial"/>
            </a:rPr>
            <a:t>με σελίδες </a:t>
          </a:r>
          <a:r>
            <a:rPr lang="el-GR" sz="2200" kern="1200" dirty="0" smtClean="0"/>
            <a:t>από το</a:t>
          </a:r>
          <a:r>
            <a:rPr lang="en-US" sz="2200" kern="1200" dirty="0" smtClean="0"/>
            <a:t> internet</a:t>
          </a:r>
          <a:r>
            <a:rPr lang="el-GR" sz="2200" kern="1200" dirty="0" smtClean="0"/>
            <a:t> </a:t>
          </a:r>
          <a:endParaRPr lang="el-GR" sz="2200" kern="1200" dirty="0"/>
        </a:p>
      </dsp:txBody>
      <dsp:txXfrm>
        <a:off x="0" y="731428"/>
        <a:ext cx="4248472" cy="1680840"/>
      </dsp:txXfrm>
    </dsp:sp>
    <dsp:sp modelId="{FFF3D518-7FB7-4243-A510-E71D2BDD65FB}">
      <dsp:nvSpPr>
        <dsp:cNvPr id="0" name=""/>
        <dsp:cNvSpPr/>
      </dsp:nvSpPr>
      <dsp:spPr>
        <a:xfrm>
          <a:off x="0" y="2412268"/>
          <a:ext cx="4248472" cy="671580"/>
        </a:xfrm>
        <a:prstGeom prst="roundRect">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kern="1200" dirty="0" smtClean="0">
              <a:latin typeface="Arial"/>
              <a:cs typeface="Arial"/>
            </a:rPr>
            <a:t>Οι ομάδες ενώνονται:</a:t>
          </a:r>
          <a:endParaRPr lang="el-GR" sz="2800" kern="1200" dirty="0">
            <a:latin typeface="Arial"/>
            <a:cs typeface="Arial"/>
          </a:endParaRPr>
        </a:p>
      </dsp:txBody>
      <dsp:txXfrm>
        <a:off x="32784" y="2445052"/>
        <a:ext cx="4182904" cy="606012"/>
      </dsp:txXfrm>
    </dsp:sp>
    <dsp:sp modelId="{B407A904-9AE5-41DC-AC95-E8864E066DDA}">
      <dsp:nvSpPr>
        <dsp:cNvPr id="0" name=""/>
        <dsp:cNvSpPr/>
      </dsp:nvSpPr>
      <dsp:spPr>
        <a:xfrm>
          <a:off x="0" y="3083848"/>
          <a:ext cx="4248472"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8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l-GR" sz="2200" kern="1200" dirty="0" smtClean="0">
              <a:latin typeface="Arial"/>
              <a:cs typeface="Arial"/>
            </a:rPr>
            <a:t>Οι ομάδες συγκεντρώνουν τη δουλειά τους σε μια παρουσίαση</a:t>
          </a:r>
          <a:endParaRPr lang="el-GR" sz="2200" kern="1200" dirty="0">
            <a:latin typeface="Arial"/>
            <a:cs typeface="Arial"/>
          </a:endParaRPr>
        </a:p>
        <a:p>
          <a:pPr marL="228600" lvl="1" indent="-228600" algn="l" defTabSz="977900">
            <a:lnSpc>
              <a:spcPct val="90000"/>
            </a:lnSpc>
            <a:spcBef>
              <a:spcPct val="0"/>
            </a:spcBef>
            <a:spcAft>
              <a:spcPct val="20000"/>
            </a:spcAft>
            <a:buChar char="••"/>
          </a:pPr>
          <a:r>
            <a:rPr lang="el-GR" sz="2200" kern="1200" dirty="0" smtClean="0">
              <a:latin typeface="Arial"/>
              <a:cs typeface="Arial"/>
            </a:rPr>
            <a:t>Παρουσιάζουν στην τάξη το θέμα τους.</a:t>
          </a:r>
          <a:endParaRPr lang="el-GR" sz="2200" kern="1200" dirty="0">
            <a:latin typeface="Arial"/>
            <a:cs typeface="Arial"/>
          </a:endParaRPr>
        </a:p>
      </dsp:txBody>
      <dsp:txXfrm>
        <a:off x="0" y="3083848"/>
        <a:ext cx="4248472" cy="1680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5E82-AEAD-4B08-80AE-03D385448AF5}">
      <dsp:nvSpPr>
        <dsp:cNvPr id="0" name=""/>
        <dsp:cNvSpPr/>
      </dsp:nvSpPr>
      <dsp:spPr>
        <a:xfrm>
          <a:off x="0" y="0"/>
          <a:ext cx="6243093" cy="864096"/>
        </a:xfrm>
        <a:prstGeom prst="roundRect">
          <a:avLst>
            <a:gd name="adj" fmla="val 10000"/>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latin typeface="Arial"/>
              <a:cs typeface="Arial"/>
            </a:rPr>
            <a:t>Οι μαθητές χωρίζονται σε ομάδες για τη διερεύνηση του θέματος που έχουν επιλέξει</a:t>
          </a:r>
          <a:endParaRPr lang="el-GR" sz="1800" b="1" kern="1200" dirty="0">
            <a:latin typeface="Arial"/>
            <a:cs typeface="Arial"/>
          </a:endParaRPr>
        </a:p>
      </dsp:txBody>
      <dsp:txXfrm>
        <a:off x="25309" y="25309"/>
        <a:ext cx="5310665" cy="813478"/>
      </dsp:txXfrm>
    </dsp:sp>
    <dsp:sp modelId="{F8C6ABC8-9F6D-4264-A786-2342DCA6DB2F}">
      <dsp:nvSpPr>
        <dsp:cNvPr id="0" name=""/>
        <dsp:cNvSpPr/>
      </dsp:nvSpPr>
      <dsp:spPr>
        <a:xfrm>
          <a:off x="550861" y="1008112"/>
          <a:ext cx="6243093" cy="864096"/>
        </a:xfrm>
        <a:prstGeom prst="roundRect">
          <a:avLst>
            <a:gd name="adj" fmla="val 10000"/>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latin typeface="Arial"/>
              <a:cs typeface="Arial"/>
            </a:rPr>
            <a:t>Ανεβάζουν και δημοσιεύουν κείμενα, εικόνες και </a:t>
          </a:r>
          <a:r>
            <a:rPr lang="en-US" sz="1800" b="1" kern="1200" dirty="0" err="1" smtClean="0">
              <a:latin typeface="Arial"/>
              <a:cs typeface="Arial"/>
            </a:rPr>
            <a:t>url</a:t>
          </a:r>
          <a:r>
            <a:rPr lang="el-GR" sz="1800" b="1" kern="1200" dirty="0" smtClean="0">
              <a:latin typeface="Arial"/>
              <a:cs typeface="Arial"/>
            </a:rPr>
            <a:t>, που έχουν δημιουργήσει και διερευνήσει</a:t>
          </a:r>
          <a:endParaRPr lang="el-GR" sz="1800" b="1" kern="1200" dirty="0">
            <a:latin typeface="Arial"/>
            <a:cs typeface="Arial"/>
          </a:endParaRPr>
        </a:p>
      </dsp:txBody>
      <dsp:txXfrm>
        <a:off x="576170" y="1033421"/>
        <a:ext cx="5079952" cy="813478"/>
      </dsp:txXfrm>
    </dsp:sp>
    <dsp:sp modelId="{24EE241B-00DE-4BB4-A76C-0AA03BD8FED9}">
      <dsp:nvSpPr>
        <dsp:cNvPr id="0" name=""/>
        <dsp:cNvSpPr/>
      </dsp:nvSpPr>
      <dsp:spPr>
        <a:xfrm>
          <a:off x="1101722" y="2016224"/>
          <a:ext cx="6243093" cy="864096"/>
        </a:xfrm>
        <a:prstGeom prst="roundRect">
          <a:avLst>
            <a:gd name="adj" fmla="val 10000"/>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latin typeface="Arial"/>
              <a:cs typeface="Arial"/>
            </a:rPr>
            <a:t>Σύνθεση ομάδων για συζήτηση, καταγραφή και παρουσίαση των αποτελεσμάτων</a:t>
          </a:r>
          <a:endParaRPr lang="el-GR" sz="1800" b="1" kern="1200" dirty="0">
            <a:latin typeface="Arial"/>
            <a:cs typeface="Arial"/>
          </a:endParaRPr>
        </a:p>
      </dsp:txBody>
      <dsp:txXfrm>
        <a:off x="1127031" y="2041533"/>
        <a:ext cx="5079952" cy="813478"/>
      </dsp:txXfrm>
    </dsp:sp>
    <dsp:sp modelId="{1EDCAF2C-9BA1-4932-B8DD-88624DBD638E}">
      <dsp:nvSpPr>
        <dsp:cNvPr id="0" name=""/>
        <dsp:cNvSpPr/>
      </dsp:nvSpPr>
      <dsp:spPr>
        <a:xfrm>
          <a:off x="5681431" y="655272"/>
          <a:ext cx="561662" cy="561662"/>
        </a:xfrm>
        <a:prstGeom prst="downArrow">
          <a:avLst>
            <a:gd name="adj1" fmla="val 55000"/>
            <a:gd name="adj2" fmla="val 45000"/>
          </a:avLst>
        </a:prstGeom>
        <a:solidFill>
          <a:schemeClr val="accent1">
            <a:alpha val="90000"/>
            <a:tint val="40000"/>
            <a:hueOff val="0"/>
            <a:satOff val="0"/>
            <a:lumOff val="0"/>
            <a:alphaOff val="0"/>
          </a:schemeClr>
        </a:solidFill>
        <a:ln w="381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l-GR" sz="2500" kern="1200"/>
        </a:p>
      </dsp:txBody>
      <dsp:txXfrm>
        <a:off x="5807805" y="655272"/>
        <a:ext cx="308914" cy="422651"/>
      </dsp:txXfrm>
    </dsp:sp>
    <dsp:sp modelId="{69B1F8E9-3CB5-42FF-A650-0099DD1AE36F}">
      <dsp:nvSpPr>
        <dsp:cNvPr id="0" name=""/>
        <dsp:cNvSpPr/>
      </dsp:nvSpPr>
      <dsp:spPr>
        <a:xfrm>
          <a:off x="6232292" y="1657624"/>
          <a:ext cx="561662" cy="561662"/>
        </a:xfrm>
        <a:prstGeom prst="downArrow">
          <a:avLst>
            <a:gd name="adj1" fmla="val 55000"/>
            <a:gd name="adj2" fmla="val 45000"/>
          </a:avLst>
        </a:prstGeom>
        <a:solidFill>
          <a:schemeClr val="accent1">
            <a:alpha val="90000"/>
            <a:tint val="40000"/>
            <a:hueOff val="0"/>
            <a:satOff val="0"/>
            <a:lumOff val="0"/>
            <a:alphaOff val="0"/>
          </a:schemeClr>
        </a:solidFill>
        <a:ln w="381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l-GR" sz="2500" kern="1200"/>
        </a:p>
      </dsp:txBody>
      <dsp:txXfrm>
        <a:off x="6358666" y="1657624"/>
        <a:ext cx="308914" cy="4226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30CB0-0258-482D-A69C-B9139B5DDE80}">
      <dsp:nvSpPr>
        <dsp:cNvPr id="0" name=""/>
        <dsp:cNvSpPr/>
      </dsp:nvSpPr>
      <dsp:spPr>
        <a:xfrm>
          <a:off x="2976694" y="2135381"/>
          <a:ext cx="1581650" cy="1581650"/>
        </a:xfrm>
        <a:prstGeom prst="ellipse">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latin typeface="Arial"/>
              <a:cs typeface="Arial"/>
            </a:rPr>
            <a:t>Θέμα συζήτησης</a:t>
          </a:r>
          <a:endParaRPr lang="el-GR" sz="1800" kern="1200" dirty="0">
            <a:latin typeface="Arial"/>
            <a:cs typeface="Arial"/>
          </a:endParaRPr>
        </a:p>
      </dsp:txBody>
      <dsp:txXfrm>
        <a:off x="3208321" y="2367008"/>
        <a:ext cx="1118396" cy="1118396"/>
      </dsp:txXfrm>
    </dsp:sp>
    <dsp:sp modelId="{D724177D-5E2C-4AAF-8698-0F06D7A38DA6}">
      <dsp:nvSpPr>
        <dsp:cNvPr id="0" name=""/>
        <dsp:cNvSpPr/>
      </dsp:nvSpPr>
      <dsp:spPr>
        <a:xfrm rot="10800627">
          <a:off x="1420092" y="2700527"/>
          <a:ext cx="1470989" cy="4507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5AC6AA-0020-452E-8076-B498D745FB1C}">
      <dsp:nvSpPr>
        <dsp:cNvPr id="0" name=""/>
        <dsp:cNvSpPr/>
      </dsp:nvSpPr>
      <dsp:spPr>
        <a:xfrm>
          <a:off x="668808" y="2324751"/>
          <a:ext cx="1502567" cy="1202054"/>
        </a:xfrm>
        <a:prstGeom prst="roundRect">
          <a:avLst>
            <a:gd name="adj" fmla="val 10000"/>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l-GR" sz="1800" kern="1200" dirty="0" smtClean="0">
              <a:latin typeface="Arial"/>
              <a:cs typeface="Arial"/>
            </a:rPr>
            <a:t>Οι μαθητές χωρίζονται σε ομάδες</a:t>
          </a:r>
          <a:endParaRPr lang="el-GR" sz="1800" kern="1200" dirty="0">
            <a:latin typeface="Arial"/>
            <a:cs typeface="Arial"/>
          </a:endParaRPr>
        </a:p>
      </dsp:txBody>
      <dsp:txXfrm>
        <a:off x="704015" y="2359958"/>
        <a:ext cx="1432153" cy="1131640"/>
      </dsp:txXfrm>
    </dsp:sp>
    <dsp:sp modelId="{6F84488B-9D22-44DE-801A-639A8631170F}">
      <dsp:nvSpPr>
        <dsp:cNvPr id="0" name=""/>
        <dsp:cNvSpPr/>
      </dsp:nvSpPr>
      <dsp:spPr>
        <a:xfrm rot="13476454">
          <a:off x="1889871" y="1571220"/>
          <a:ext cx="1464932" cy="4507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58D37-8CA8-489E-A677-AF8033109024}">
      <dsp:nvSpPr>
        <dsp:cNvPr id="0" name=""/>
        <dsp:cNvSpPr/>
      </dsp:nvSpPr>
      <dsp:spPr>
        <a:xfrm>
          <a:off x="1349587" y="681206"/>
          <a:ext cx="1502567" cy="1202054"/>
        </a:xfrm>
        <a:prstGeom prst="roundRect">
          <a:avLst>
            <a:gd name="adj" fmla="val 10000"/>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l-GR" sz="1800" kern="1200" dirty="0" smtClean="0">
              <a:latin typeface="Arial"/>
              <a:cs typeface="Arial"/>
            </a:rPr>
            <a:t>Διαλέγουν μια υποενότητα του θέματος</a:t>
          </a:r>
          <a:endParaRPr lang="el-GR" sz="1800" kern="1200" dirty="0">
            <a:latin typeface="Arial"/>
            <a:cs typeface="Arial"/>
          </a:endParaRPr>
        </a:p>
      </dsp:txBody>
      <dsp:txXfrm>
        <a:off x="1384794" y="716413"/>
        <a:ext cx="1432153" cy="1131640"/>
      </dsp:txXfrm>
    </dsp:sp>
    <dsp:sp modelId="{570DE62D-1A36-4D41-92A3-717D16C55AA0}">
      <dsp:nvSpPr>
        <dsp:cNvPr id="0" name=""/>
        <dsp:cNvSpPr/>
      </dsp:nvSpPr>
      <dsp:spPr>
        <a:xfrm rot="16165836">
          <a:off x="3026784" y="1100868"/>
          <a:ext cx="1449669" cy="4507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BB538E-532D-4CEC-9146-764F5B5C4ED3}">
      <dsp:nvSpPr>
        <dsp:cNvPr id="0" name=""/>
        <dsp:cNvSpPr/>
      </dsp:nvSpPr>
      <dsp:spPr>
        <a:xfrm>
          <a:off x="2993132" y="428"/>
          <a:ext cx="1502567" cy="1202054"/>
        </a:xfrm>
        <a:prstGeom prst="roundRect">
          <a:avLst>
            <a:gd name="adj" fmla="val 10000"/>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l-GR" sz="1800" kern="1200" dirty="0" smtClean="0">
              <a:latin typeface="Arial"/>
              <a:cs typeface="Arial"/>
            </a:rPr>
            <a:t>Εκθέτουν τις απόψεις τους  σε μορφή εννοιολογικού χάρτη</a:t>
          </a:r>
          <a:endParaRPr lang="el-GR" sz="1800" kern="1200" dirty="0">
            <a:latin typeface="Arial"/>
            <a:cs typeface="Arial"/>
          </a:endParaRPr>
        </a:p>
      </dsp:txBody>
      <dsp:txXfrm>
        <a:off x="3028339" y="35635"/>
        <a:ext cx="1432153" cy="1131640"/>
      </dsp:txXfrm>
    </dsp:sp>
    <dsp:sp modelId="{01F63890-0583-4A19-AA84-428AAE7F4996}">
      <dsp:nvSpPr>
        <dsp:cNvPr id="0" name=""/>
        <dsp:cNvSpPr/>
      </dsp:nvSpPr>
      <dsp:spPr>
        <a:xfrm rot="18875219">
          <a:off x="4167581" y="1567507"/>
          <a:ext cx="1434060" cy="4507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EA0EC3-941F-4CA8-9065-93343A4F9220}">
      <dsp:nvSpPr>
        <dsp:cNvPr id="0" name=""/>
        <dsp:cNvSpPr/>
      </dsp:nvSpPr>
      <dsp:spPr>
        <a:xfrm>
          <a:off x="4636677" y="681206"/>
          <a:ext cx="1502567" cy="1202054"/>
        </a:xfrm>
        <a:prstGeom prst="roundRect">
          <a:avLst>
            <a:gd name="adj" fmla="val 10000"/>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l-GR" sz="1800" kern="1200" dirty="0" smtClean="0">
              <a:latin typeface="Arial"/>
              <a:cs typeface="Arial"/>
            </a:rPr>
            <a:t>Σχολιασμός και σύνθεση των απόψεων</a:t>
          </a:r>
          <a:endParaRPr lang="el-GR" sz="1800" kern="1200" dirty="0">
            <a:latin typeface="Arial"/>
            <a:cs typeface="Arial"/>
          </a:endParaRPr>
        </a:p>
      </dsp:txBody>
      <dsp:txXfrm>
        <a:off x="4671884" y="716413"/>
        <a:ext cx="1432153" cy="1131640"/>
      </dsp:txXfrm>
    </dsp:sp>
    <dsp:sp modelId="{8668D2DC-643C-4149-BE7B-D48979C93C49}">
      <dsp:nvSpPr>
        <dsp:cNvPr id="0" name=""/>
        <dsp:cNvSpPr/>
      </dsp:nvSpPr>
      <dsp:spPr>
        <a:xfrm rot="21599360">
          <a:off x="4641416" y="2700526"/>
          <a:ext cx="1427323" cy="4507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CF91C-73F6-452A-A5A9-6DB55CEEFF45}">
      <dsp:nvSpPr>
        <dsp:cNvPr id="0" name=""/>
        <dsp:cNvSpPr/>
      </dsp:nvSpPr>
      <dsp:spPr>
        <a:xfrm>
          <a:off x="5317455" y="2324751"/>
          <a:ext cx="1502567" cy="1202054"/>
        </a:xfrm>
        <a:prstGeom prst="roundRect">
          <a:avLst>
            <a:gd name="adj" fmla="val 10000"/>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l-GR" sz="1800" kern="1200" dirty="0" smtClean="0">
              <a:latin typeface="Arial"/>
              <a:cs typeface="Arial"/>
            </a:rPr>
            <a:t>Παρουσίαση της τελικής εργασίας</a:t>
          </a:r>
          <a:endParaRPr lang="el-GR" sz="1800" kern="1200" dirty="0">
            <a:latin typeface="Arial"/>
            <a:cs typeface="Arial"/>
          </a:endParaRPr>
        </a:p>
      </dsp:txBody>
      <dsp:txXfrm>
        <a:off x="5352662" y="2359958"/>
        <a:ext cx="1432153" cy="11316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16A74-1262-4BED-93BE-0C7F4CA5C84A}">
      <dsp:nvSpPr>
        <dsp:cNvPr id="0" name=""/>
        <dsp:cNvSpPr/>
      </dsp:nvSpPr>
      <dsp:spPr>
        <a:xfrm>
          <a:off x="0" y="142140"/>
          <a:ext cx="7848872" cy="575639"/>
        </a:xfrm>
        <a:prstGeom prst="roundRect">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latin typeface="Arial"/>
              <a:cs typeface="Arial"/>
            </a:rPr>
            <a:t>Χωρισμός ομάδων:</a:t>
          </a:r>
          <a:endParaRPr lang="el-GR" sz="2400" kern="1200" dirty="0">
            <a:latin typeface="Arial"/>
            <a:cs typeface="Arial"/>
          </a:endParaRPr>
        </a:p>
      </dsp:txBody>
      <dsp:txXfrm>
        <a:off x="28100" y="170240"/>
        <a:ext cx="7792672" cy="519439"/>
      </dsp:txXfrm>
    </dsp:sp>
    <dsp:sp modelId="{46211858-3257-49B2-B414-CC4A0980B3BD}">
      <dsp:nvSpPr>
        <dsp:cNvPr id="0" name=""/>
        <dsp:cNvSpPr/>
      </dsp:nvSpPr>
      <dsp:spPr>
        <a:xfrm>
          <a:off x="0" y="717780"/>
          <a:ext cx="784887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l-GR" sz="1900" kern="1200" dirty="0" smtClean="0">
              <a:latin typeface="Arial"/>
              <a:cs typeface="Arial"/>
            </a:rPr>
            <a:t>Τα παιδιά αναζητούν πληροφορίες στο </a:t>
          </a:r>
          <a:r>
            <a:rPr lang="en-US" sz="1900" kern="1200" dirty="0" smtClean="0">
              <a:latin typeface="Arial"/>
              <a:cs typeface="Arial"/>
            </a:rPr>
            <a:t>internet </a:t>
          </a:r>
          <a:r>
            <a:rPr lang="el-GR" sz="1900" kern="1200" dirty="0" smtClean="0">
              <a:latin typeface="Arial"/>
              <a:cs typeface="Arial"/>
            </a:rPr>
            <a:t>για το θέμα τους.</a:t>
          </a:r>
          <a:endParaRPr lang="el-GR" sz="1900" kern="1200" dirty="0">
            <a:latin typeface="Arial"/>
            <a:cs typeface="Arial"/>
          </a:endParaRPr>
        </a:p>
      </dsp:txBody>
      <dsp:txXfrm>
        <a:off x="0" y="717780"/>
        <a:ext cx="7848872" cy="397440"/>
      </dsp:txXfrm>
    </dsp:sp>
    <dsp:sp modelId="{687F46B8-17DA-4229-8843-B7B7A2CD4D68}">
      <dsp:nvSpPr>
        <dsp:cNvPr id="0" name=""/>
        <dsp:cNvSpPr/>
      </dsp:nvSpPr>
      <dsp:spPr>
        <a:xfrm>
          <a:off x="0" y="1115220"/>
          <a:ext cx="7848872" cy="575639"/>
        </a:xfrm>
        <a:prstGeom prst="roundRect">
          <a:avLst/>
        </a:prstGeom>
        <a:solidFill>
          <a:schemeClr val="accent1">
            <a:hueOff val="0"/>
            <a:satOff val="0"/>
            <a:lumOff val="0"/>
            <a:alphaOff val="0"/>
          </a:schemeClr>
        </a:solidFill>
        <a:ln w="381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latin typeface="Arial"/>
              <a:cs typeface="Arial"/>
            </a:rPr>
            <a:t>Οι ομάδες ενώνονται:</a:t>
          </a:r>
          <a:endParaRPr lang="el-GR" sz="2400" kern="1200" dirty="0">
            <a:latin typeface="Arial"/>
            <a:cs typeface="Arial"/>
          </a:endParaRPr>
        </a:p>
      </dsp:txBody>
      <dsp:txXfrm>
        <a:off x="28100" y="1143320"/>
        <a:ext cx="7792672" cy="519439"/>
      </dsp:txXfrm>
    </dsp:sp>
    <dsp:sp modelId="{31B3E87E-9C7C-45DE-92E4-E96BB69229E8}">
      <dsp:nvSpPr>
        <dsp:cNvPr id="0" name=""/>
        <dsp:cNvSpPr/>
      </dsp:nvSpPr>
      <dsp:spPr>
        <a:xfrm>
          <a:off x="0" y="1690860"/>
          <a:ext cx="7848872"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l-GR" sz="1900" kern="1200" dirty="0" smtClean="0">
              <a:latin typeface="Arial"/>
              <a:cs typeface="Arial"/>
            </a:rPr>
            <a:t>Τα παιδιά δημιουργούν παρουσίαση για το θέμα που έχουν αναλάβει </a:t>
          </a:r>
          <a:endParaRPr lang="el-GR" sz="1900" kern="1200" dirty="0">
            <a:latin typeface="Arial"/>
            <a:cs typeface="Arial"/>
          </a:endParaRPr>
        </a:p>
        <a:p>
          <a:pPr marL="171450" lvl="1" indent="-171450" algn="l" defTabSz="844550">
            <a:lnSpc>
              <a:spcPct val="90000"/>
            </a:lnSpc>
            <a:spcBef>
              <a:spcPct val="0"/>
            </a:spcBef>
            <a:spcAft>
              <a:spcPct val="20000"/>
            </a:spcAft>
            <a:buChar char="••"/>
          </a:pPr>
          <a:r>
            <a:rPr lang="el-GR" sz="1900" kern="1200" dirty="0" smtClean="0">
              <a:latin typeface="Arial"/>
              <a:cs typeface="Arial"/>
            </a:rPr>
            <a:t>Στην τάξη οι διάφορες παρουσιάσεις ενώνονται σε μια.</a:t>
          </a:r>
          <a:endParaRPr lang="el-GR" sz="1900" kern="1200" dirty="0">
            <a:latin typeface="Arial"/>
            <a:cs typeface="Arial"/>
          </a:endParaRPr>
        </a:p>
      </dsp:txBody>
      <dsp:txXfrm>
        <a:off x="0" y="1690860"/>
        <a:ext cx="7848872" cy="9190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a:xfrm>
            <a:off x="457200" y="6356350"/>
            <a:ext cx="2895600" cy="365125"/>
          </a:xfrm>
        </p:spPr>
        <p:txBody>
          <a:bodyPr/>
          <a:lstStyle/>
          <a:p>
            <a:endParaRPr lang="el-GR"/>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C6FC407F-8F9B-4457-A7E6-62010820DA88}" type="slidenum">
              <a:rPr lang="el-GR" smtClean="0"/>
              <a:t>‹#›</a:t>
            </a:fld>
            <a:endParaRPr lang="el-GR"/>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4" name="Picture 13" descr="Screen shot 2011-11-25 at 11.28.32 π.μ..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69795" y="1976301"/>
            <a:ext cx="3474720" cy="2729689"/>
          </a:xfrm>
          <a:prstGeom prst="rect">
            <a:avLst/>
          </a:prstGeom>
          <a:ln>
            <a:noFill/>
          </a:ln>
          <a:effectLst>
            <a:softEdge rad="1125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a:xfrm>
            <a:off x="457200" y="6356350"/>
            <a:ext cx="2895600" cy="365125"/>
          </a:xfrm>
        </p:spPr>
        <p:txBody>
          <a:bodyPr/>
          <a:lstStyle/>
          <a:p>
            <a:endParaRPr lang="el-GR"/>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C6FC407F-8F9B-4457-A7E6-62010820DA88}" type="slidenum">
              <a:rPr lang="el-GR" smtClean="0"/>
              <a:t>‹#›</a:t>
            </a:fld>
            <a:endParaRPr lang="el-GR"/>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4" name="Picture 13" descr="Screen shot 2011-11-25 at 11.28.32 π.μ..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69795" y="1976301"/>
            <a:ext cx="3474720" cy="2729689"/>
          </a:xfrm>
          <a:prstGeom prst="rect">
            <a:avLst/>
          </a:prstGeom>
          <a:ln>
            <a:noFill/>
          </a:ln>
          <a:effectLst>
            <a:softEdge rad="112500"/>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C6FC407F-8F9B-4457-A7E6-62010820DA88}" type="slidenum">
              <a:rPr lang="el-GR" smtClean="0"/>
              <a:t>‹#›</a:t>
            </a:fld>
            <a:endParaRPr lang="el-GR"/>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C6FC407F-8F9B-4457-A7E6-62010820DA88}" type="slidenum">
              <a:rPr lang="el-GR" smtClean="0"/>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321040" y="363071"/>
            <a:ext cx="609600" cy="365125"/>
          </a:xfrm>
        </p:spPr>
        <p:txBody>
          <a:bodyPr/>
          <a:lstStyle/>
          <a:p>
            <a:fld id="{C6FC407F-8F9B-4457-A7E6-62010820DA88}" type="slidenum">
              <a:rPr lang="el-GR" smtClean="0"/>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8F06831-6B60-4F97-8E71-5AE74A47CA68}" type="datetimeFigureOut">
              <a:rPr lang="el-GR" smtClean="0"/>
              <a:t>01/12/2011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C6FC407F-8F9B-4457-A7E6-62010820DA88}" type="slidenum">
              <a:rPr lang="el-GR" smtClean="0"/>
              <a:t>‹#›</a:t>
            </a:fld>
            <a:endParaRPr lang="el-GR"/>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8F06831-6B60-4F97-8E71-5AE74A47CA68}" type="datetimeFigureOut">
              <a:rPr lang="el-GR" smtClean="0"/>
              <a:t>01/12/2011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a:xfrm>
            <a:off x="8321040" y="365760"/>
            <a:ext cx="609600" cy="365125"/>
          </a:xfrm>
        </p:spPr>
        <p:txBody>
          <a:bodyPr/>
          <a:lstStyle/>
          <a:p>
            <a:fld id="{C6FC407F-8F9B-4457-A7E6-62010820DA88}" type="slidenum">
              <a:rPr lang="el-GR" smtClean="0"/>
              <a:t>‹#›</a:t>
            </a:fld>
            <a:endParaRPr lang="el-GR"/>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06831-6B60-4F97-8E71-5AE74A47CA68}" type="datetimeFigureOut">
              <a:rPr lang="el-GR" smtClean="0"/>
              <a:t>01/12/2011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8321040" y="365760"/>
            <a:ext cx="609600" cy="365125"/>
          </a:xfrm>
        </p:spPr>
        <p:txBody>
          <a:bodyPr/>
          <a:lstStyle/>
          <a:p>
            <a:fld id="{C6FC407F-8F9B-4457-A7E6-62010820DA88}" type="slidenum">
              <a:rPr lang="el-GR" smtClean="0"/>
              <a:t>‹#›</a:t>
            </a:fld>
            <a:endParaRPr lang="el-GR"/>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C6FC407F-8F9B-4457-A7E6-62010820DA88}" type="slidenum">
              <a:rPr lang="el-GR" smtClean="0"/>
              <a:t>‹#›</a:t>
            </a:fld>
            <a:endParaRPr lang="el-GR"/>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98F06831-6B60-4F97-8E71-5AE74A47CA68}" type="datetimeFigureOut">
              <a:rPr lang="el-GR" smtClean="0"/>
              <a:t>01/12/2011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C6FC407F-8F9B-4457-A7E6-62010820DA88}"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321040" y="363071"/>
            <a:ext cx="609600" cy="365125"/>
          </a:xfrm>
        </p:spPr>
        <p:txBody>
          <a:bodyPr/>
          <a:lstStyle/>
          <a:p>
            <a:fld id="{C6FC407F-8F9B-4457-A7E6-62010820DA88}"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8F06831-6B60-4F97-8E71-5AE74A47CA68}" type="datetimeFigureOut">
              <a:rPr lang="el-GR" smtClean="0"/>
              <a:t>01/12/2011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C6FC407F-8F9B-4457-A7E6-62010820DA88}" type="slidenum">
              <a:rPr lang="el-GR" smtClean="0"/>
              <a:t>‹#›</a:t>
            </a:fld>
            <a:endParaRPr lang="el-GR"/>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8F06831-6B60-4F97-8E71-5AE74A47CA68}" type="datetimeFigureOut">
              <a:rPr lang="el-GR" smtClean="0"/>
              <a:t>01/12/2011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a:xfrm>
            <a:off x="8321040" y="365760"/>
            <a:ext cx="609600" cy="365125"/>
          </a:xfrm>
        </p:spPr>
        <p:txBody>
          <a:bodyPr/>
          <a:lstStyle/>
          <a:p>
            <a:fld id="{C6FC407F-8F9B-4457-A7E6-62010820DA88}" type="slidenum">
              <a:rPr lang="el-GR" smtClean="0"/>
              <a:t>‹#›</a:t>
            </a:fld>
            <a:endParaRPr lang="el-GR"/>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06831-6B60-4F97-8E71-5AE74A47CA68}" type="datetimeFigureOut">
              <a:rPr lang="el-GR" smtClean="0"/>
              <a:t>01/12/2011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8321040" y="365760"/>
            <a:ext cx="609600" cy="365125"/>
          </a:xfrm>
        </p:spPr>
        <p:txBody>
          <a:bodyPr/>
          <a:lstStyle/>
          <a:p>
            <a:fld id="{C6FC407F-8F9B-4457-A7E6-62010820DA88}" type="slidenum">
              <a:rPr lang="el-GR" smtClean="0"/>
              <a:t>‹#›</a:t>
            </a:fld>
            <a:endParaRPr lang="el-GR"/>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06831-6B60-4F97-8E71-5AE74A47CA68}" type="datetimeFigureOut">
              <a:rPr lang="el-GR" smtClean="0"/>
              <a:t>01/12/2011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FC407F-8F9B-4457-A7E6-62010820DA88}"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98F06831-6B60-4F97-8E71-5AE74A47CA68}" type="datetimeFigureOut">
              <a:rPr lang="el-GR" smtClean="0"/>
              <a:t>01/12/2011</a:t>
            </a:fld>
            <a:endParaRPr lang="el-GR"/>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l-GR"/>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C6FC407F-8F9B-4457-A7E6-62010820DA88}" type="slidenum">
              <a:rPr lang="el-GR" smtClean="0"/>
              <a:t>‹#›</a:t>
            </a:fld>
            <a:endParaRPr lang="el-GR"/>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98F06831-6B60-4F97-8E71-5AE74A47CA68}" type="datetimeFigureOut">
              <a:rPr lang="el-GR" smtClean="0"/>
              <a:t>01/12/2011</a:t>
            </a:fld>
            <a:endParaRPr lang="el-GR"/>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l-GR"/>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C6FC407F-8F9B-4457-A7E6-62010820DA88}" type="slidenum">
              <a:rPr lang="el-GR" smtClean="0"/>
              <a:t>‹#›</a:t>
            </a:fld>
            <a:endParaRPr lang="el-GR"/>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themeOverride" Target="../theme/themeOverride10.xml"/><Relationship Id="rId2"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themeOverride" Target="../theme/themeOverride11.xml"/><Relationship Id="rId2"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themeOverride" Target="../theme/themeOverride12.xml"/><Relationship Id="rId2"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comments" Target="../comments/comment1.xml"/><Relationship Id="rId1" Type="http://schemas.openxmlformats.org/officeDocument/2006/relationships/slideLayout" Target="../slideLayouts/slideLayout19.xml"/><Relationship Id="rId2"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themeOverride" Target="../theme/themeOverride3.xml"/><Relationship Id="rId2"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themeOverride" Target="../theme/themeOverride4.xml"/><Relationship Id="rId2"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themeOverride" Target="../theme/themeOverride5.xml"/><Relationship Id="rId2"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themeOverride" Target="../theme/themeOverride6.xml"/><Relationship Id="rId2"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themeOverride" Target="../theme/themeOverride7.xml"/><Relationship Id="rId2"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themeOverride" Target="../theme/themeOverride8.xml"/><Relationship Id="rId2"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themeOverride" Target="../theme/themeOverride9.xml"/><Relationship Id="rId2"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0779" y="2213803"/>
            <a:ext cx="3273552" cy="1640541"/>
          </a:xfrm>
        </p:spPr>
        <p:txBody>
          <a:bodyPr/>
          <a:lstStyle/>
          <a:p>
            <a:r>
              <a:rPr lang="en-US" sz="4400" b="1" i="1" dirty="0" smtClean="0">
                <a:solidFill>
                  <a:schemeClr val="accent1">
                    <a:lumMod val="50000"/>
                  </a:schemeClr>
                </a:solidFill>
              </a:rPr>
              <a:t>Jigsaw</a:t>
            </a:r>
            <a:r>
              <a:rPr lang="el-GR" dirty="0" smtClean="0">
                <a:solidFill>
                  <a:schemeClr val="accent1">
                    <a:lumMod val="50000"/>
                  </a:schemeClr>
                </a:solidFill>
              </a:rPr>
              <a:t>:</a:t>
            </a:r>
            <a:br>
              <a:rPr lang="el-GR" dirty="0" smtClean="0">
                <a:solidFill>
                  <a:schemeClr val="accent1">
                    <a:lumMod val="50000"/>
                  </a:schemeClr>
                </a:solidFill>
              </a:rPr>
            </a:br>
            <a:r>
              <a:rPr lang="el-GR" dirty="0" smtClean="0">
                <a:solidFill>
                  <a:schemeClr val="accent1">
                    <a:lumMod val="50000"/>
                  </a:schemeClr>
                </a:solidFill>
                <a:latin typeface="Arial"/>
                <a:cs typeface="Arial"/>
              </a:rPr>
              <a:t>Τί είναι;</a:t>
            </a:r>
            <a:endParaRPr lang="en-US" dirty="0">
              <a:solidFill>
                <a:schemeClr val="accent1">
                  <a:lumMod val="50000"/>
                </a:schemeClr>
              </a:solidFill>
            </a:endParaRPr>
          </a:p>
        </p:txBody>
      </p:sp>
    </p:spTree>
    <p:extLst>
      <p:ext uri="{BB962C8B-B14F-4D97-AF65-F5344CB8AC3E}">
        <p14:creationId xmlns:p14="http://schemas.microsoft.com/office/powerpoint/2010/main" val="7949329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pic>
        <p:nvPicPr>
          <p:cNvPr id="6" name="Picture 5" descr="JUSTPASTE.IT.bmp"/>
          <p:cNvPicPr>
            <a:picLocks noChangeAspect="1"/>
          </p:cNvPicPr>
          <p:nvPr/>
        </p:nvPicPr>
        <p:blipFill>
          <a:blip r:embed="rId3" cstate="print"/>
          <a:stretch>
            <a:fillRect/>
          </a:stretch>
        </p:blipFill>
        <p:spPr>
          <a:xfrm>
            <a:off x="0" y="188640"/>
            <a:ext cx="6156176" cy="3433564"/>
          </a:xfrm>
          <a:prstGeom prst="rect">
            <a:avLst/>
          </a:prstGeom>
        </p:spPr>
      </p:pic>
      <p:graphicFrame>
        <p:nvGraphicFramePr>
          <p:cNvPr id="7" name="Diagram 6"/>
          <p:cNvGraphicFramePr/>
          <p:nvPr>
            <p:extLst>
              <p:ext uri="{D42A27DB-BD31-4B8C-83A1-F6EECF244321}">
                <p14:modId xmlns:p14="http://schemas.microsoft.com/office/powerpoint/2010/main" val="2790334312"/>
              </p:ext>
            </p:extLst>
          </p:nvPr>
        </p:nvGraphicFramePr>
        <p:xfrm>
          <a:off x="0" y="3789040"/>
          <a:ext cx="7344816"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 Ορθογώνιο"/>
          <p:cNvSpPr/>
          <p:nvPr/>
        </p:nvSpPr>
        <p:spPr>
          <a:xfrm>
            <a:off x="6372200" y="260648"/>
            <a:ext cx="2592288" cy="43924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latin typeface="Arial"/>
                <a:cs typeface="Arial"/>
              </a:rPr>
              <a:t>ΠΡΟΣΘΕΤΗ ΠΑΙΔΑΓΩΓΙΚΗ ΑΞΙΑ</a:t>
            </a:r>
          </a:p>
          <a:p>
            <a:pPr algn="ctr"/>
            <a:endParaRPr lang="el-GR" dirty="0" smtClean="0">
              <a:latin typeface="Arial"/>
              <a:cs typeface="Arial"/>
            </a:endParaRPr>
          </a:p>
          <a:p>
            <a:pPr>
              <a:buFont typeface="Arial" pitchFamily="34" charset="0"/>
              <a:buChar char="•"/>
            </a:pPr>
            <a:r>
              <a:rPr lang="el-GR" dirty="0" smtClean="0">
                <a:latin typeface="Arial"/>
                <a:cs typeface="Arial"/>
              </a:rPr>
              <a:t>ΣΥΝΕΡΓΑΣΙΑ ΑΠΌ ΑΠΟΣΤΑΣΗ</a:t>
            </a:r>
          </a:p>
          <a:p>
            <a:pPr>
              <a:buFont typeface="Arial" pitchFamily="34" charset="0"/>
              <a:buChar char="•"/>
            </a:pPr>
            <a:endParaRPr lang="el-GR" dirty="0" smtClean="0">
              <a:latin typeface="Arial"/>
              <a:cs typeface="Arial"/>
            </a:endParaRPr>
          </a:p>
          <a:p>
            <a:pPr>
              <a:buFont typeface="Arial" pitchFamily="34" charset="0"/>
              <a:buChar char="•"/>
            </a:pPr>
            <a:r>
              <a:rPr lang="el-GR" dirty="0" smtClean="0">
                <a:latin typeface="Arial"/>
                <a:cs typeface="Arial"/>
              </a:rPr>
              <a:t>ΔΙΑΜΟΙΡΑΣΜΟΣ</a:t>
            </a:r>
          </a:p>
          <a:p>
            <a:pPr>
              <a:buFont typeface="Arial" pitchFamily="34" charset="0"/>
              <a:buChar char="•"/>
            </a:pPr>
            <a:endParaRPr lang="el-GR" dirty="0" smtClean="0">
              <a:latin typeface="Arial"/>
              <a:cs typeface="Arial"/>
            </a:endParaRPr>
          </a:p>
          <a:p>
            <a:pPr>
              <a:buFont typeface="Arial" pitchFamily="34" charset="0"/>
              <a:buChar char="•"/>
            </a:pPr>
            <a:r>
              <a:rPr lang="el-GR" dirty="0" smtClean="0">
                <a:latin typeface="Arial"/>
                <a:cs typeface="Arial"/>
              </a:rPr>
              <a:t>ΕΤΕΡΟ-ΑΞΙΟΛΟΓΗΣΗ</a:t>
            </a:r>
          </a:p>
          <a:p>
            <a:pPr>
              <a:buFont typeface="Arial" pitchFamily="34" charset="0"/>
              <a:buChar char="•"/>
            </a:pPr>
            <a:endParaRPr lang="el-GR" dirty="0" smtClean="0">
              <a:latin typeface="Arial"/>
              <a:cs typeface="Arial"/>
            </a:endParaRPr>
          </a:p>
          <a:p>
            <a:pPr>
              <a:buFont typeface="Arial" pitchFamily="34" charset="0"/>
              <a:buChar char="•"/>
            </a:pPr>
            <a:r>
              <a:rPr lang="el-GR" dirty="0" smtClean="0">
                <a:latin typeface="Arial"/>
                <a:cs typeface="Arial"/>
              </a:rPr>
              <a:t>ΤΑΥΤΟΧΡΟΝΗ ΕΠΑΦΗ ΜΕ ΤΗΝ ΕΡΓΑΣΙΑ ΟΛΩΝ</a:t>
            </a:r>
          </a:p>
          <a:p>
            <a:pPr algn="ctr"/>
            <a:endParaRPr lang="el-GR" dirty="0" smtClean="0">
              <a:latin typeface="Arial"/>
              <a:cs typeface="Arial"/>
            </a:endParaRPr>
          </a:p>
          <a:p>
            <a:pPr algn="ctr"/>
            <a:endParaRPr lang="el-GR" dirty="0" smtClean="0">
              <a:latin typeface="Arial"/>
              <a:cs typeface="Arial"/>
            </a:endParaRPr>
          </a:p>
          <a:p>
            <a:pPr algn="ctr"/>
            <a:endParaRPr lang="el-GR" dirty="0">
              <a:latin typeface="Arial"/>
              <a:cs typeface="Arial"/>
            </a:endParaRPr>
          </a:p>
        </p:txBody>
      </p:sp>
    </p:spTree>
    <p:extLst>
      <p:ext uri="{BB962C8B-B14F-4D97-AF65-F5344CB8AC3E}">
        <p14:creationId xmlns:p14="http://schemas.microsoft.com/office/powerpoint/2010/main" val="8117139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pic>
        <p:nvPicPr>
          <p:cNvPr id="4" name="Content Placeholder 3" descr="Screenshot - 24_11_2011 , 12_20_20 -Ç++.jpg"/>
          <p:cNvPicPr>
            <a:picLocks noGrp="1" noChangeAspect="1"/>
          </p:cNvPicPr>
          <p:nvPr>
            <p:ph idx="1"/>
          </p:nvPr>
        </p:nvPicPr>
        <p:blipFill>
          <a:blip r:embed="rId3" cstate="print"/>
          <a:stretch>
            <a:fillRect/>
          </a:stretch>
        </p:blipFill>
        <p:spPr>
          <a:xfrm>
            <a:off x="0" y="0"/>
            <a:ext cx="5725038" cy="3600400"/>
          </a:xfrm>
        </p:spPr>
      </p:pic>
      <p:graphicFrame>
        <p:nvGraphicFramePr>
          <p:cNvPr id="6" name="Diagram 5"/>
          <p:cNvGraphicFramePr/>
          <p:nvPr>
            <p:extLst>
              <p:ext uri="{D42A27DB-BD31-4B8C-83A1-F6EECF244321}">
                <p14:modId xmlns:p14="http://schemas.microsoft.com/office/powerpoint/2010/main" val="2759700180"/>
              </p:ext>
            </p:extLst>
          </p:nvPr>
        </p:nvGraphicFramePr>
        <p:xfrm>
          <a:off x="349955" y="2959083"/>
          <a:ext cx="7488832" cy="3717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 Ορθογώνιο"/>
          <p:cNvSpPr/>
          <p:nvPr/>
        </p:nvSpPr>
        <p:spPr>
          <a:xfrm>
            <a:off x="5980804" y="-125994"/>
            <a:ext cx="3059832" cy="39703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spAutoFit/>
          </a:bodyPr>
          <a:lstStyle/>
          <a:p>
            <a:pPr algn="ctr"/>
            <a:r>
              <a:rPr lang="el-GR" u="sng" dirty="0" smtClean="0">
                <a:latin typeface="Arial"/>
                <a:cs typeface="Arial"/>
              </a:rPr>
              <a:t>ΠΡΟΣΘΕΤΗ ΠΑΙΔΑΓΩΓΙΚΗ ΑΞΙΑ</a:t>
            </a:r>
          </a:p>
          <a:p>
            <a:pPr>
              <a:buFont typeface="Arial" pitchFamily="34" charset="0"/>
              <a:buChar char="•"/>
            </a:pPr>
            <a:r>
              <a:rPr lang="el-GR" dirty="0" smtClean="0">
                <a:latin typeface="Arial"/>
                <a:cs typeface="Arial"/>
              </a:rPr>
              <a:t>ΤΑΥΤΟΧΡΟΝΗ ΕΡΓΑΣΙΑ ΑΠΌ ΑΠΟΣΤΑΣΗ</a:t>
            </a:r>
          </a:p>
          <a:p>
            <a:pPr>
              <a:buFont typeface="Arial" pitchFamily="34" charset="0"/>
              <a:buChar char="•"/>
            </a:pPr>
            <a:endParaRPr lang="el-GR" dirty="0" smtClean="0">
              <a:latin typeface="Arial"/>
              <a:cs typeface="Arial"/>
            </a:endParaRPr>
          </a:p>
          <a:p>
            <a:pPr>
              <a:buFont typeface="Arial" pitchFamily="34" charset="0"/>
              <a:buChar char="•"/>
            </a:pPr>
            <a:r>
              <a:rPr lang="el-GR" dirty="0" smtClean="0">
                <a:latin typeface="Arial"/>
                <a:cs typeface="Arial"/>
              </a:rPr>
              <a:t>ΔΗΜΟΣΙΟΠΟΙΗΣΗ ΓΝΩΣΗΣ-ΑΥΘΕΝΤΙΚΟΤΗΤΑ ΕΡΓΑΣΙΑΣ-ΑΙΣΘΗΜΑ ΕΥΘΥΝΗΣ</a:t>
            </a:r>
          </a:p>
          <a:p>
            <a:pPr>
              <a:buFont typeface="Arial" pitchFamily="34" charset="0"/>
              <a:buChar char="•"/>
            </a:pPr>
            <a:endParaRPr lang="el-GR" dirty="0" smtClean="0">
              <a:latin typeface="Arial"/>
              <a:cs typeface="Arial"/>
            </a:endParaRPr>
          </a:p>
          <a:p>
            <a:pPr>
              <a:buFont typeface="Arial" pitchFamily="34" charset="0"/>
              <a:buChar char="•"/>
            </a:pPr>
            <a:r>
              <a:rPr lang="el-GR" dirty="0" smtClean="0">
                <a:latin typeface="Arial"/>
                <a:cs typeface="Arial"/>
              </a:rPr>
              <a:t>ΔΥΝΑΤΟΤΗΤΑ ΣΧΟΛΙΑΣΜΟΥ</a:t>
            </a:r>
          </a:p>
          <a:p>
            <a:pPr>
              <a:buFont typeface="Arial" pitchFamily="34" charset="0"/>
              <a:buChar char="•"/>
            </a:pPr>
            <a:endParaRPr lang="el-GR" dirty="0" smtClean="0">
              <a:latin typeface="Arial"/>
              <a:cs typeface="Arial"/>
            </a:endParaRPr>
          </a:p>
          <a:p>
            <a:pPr>
              <a:buFont typeface="Arial" pitchFamily="34" charset="0"/>
              <a:buChar char="•"/>
            </a:pPr>
            <a:r>
              <a:rPr lang="el-GR" dirty="0" smtClean="0">
                <a:latin typeface="Arial"/>
                <a:cs typeface="Arial"/>
              </a:rPr>
              <a:t>ΠΑΡΟΥΣΙΑΣΗ</a:t>
            </a:r>
            <a:endParaRPr lang="el-GR" dirty="0">
              <a:latin typeface="Arial"/>
              <a:cs typeface="Arial"/>
            </a:endParaRPr>
          </a:p>
        </p:txBody>
      </p:sp>
    </p:spTree>
    <p:extLst>
      <p:ext uri="{BB962C8B-B14F-4D97-AF65-F5344CB8AC3E}">
        <p14:creationId xmlns:p14="http://schemas.microsoft.com/office/powerpoint/2010/main" val="13085685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pic>
        <p:nvPicPr>
          <p:cNvPr id="4" name="Content Placeholder 3" descr="Capture.PNG"/>
          <p:cNvPicPr>
            <a:picLocks noGrp="1" noChangeAspect="1"/>
          </p:cNvPicPr>
          <p:nvPr>
            <p:ph idx="1"/>
          </p:nvPr>
        </p:nvPicPr>
        <p:blipFill>
          <a:blip r:embed="rId3" cstate="print"/>
          <a:stretch>
            <a:fillRect/>
          </a:stretch>
        </p:blipFill>
        <p:spPr>
          <a:xfrm>
            <a:off x="0" y="764704"/>
            <a:ext cx="5868144" cy="3133191"/>
          </a:xfrm>
        </p:spPr>
      </p:pic>
      <p:sp>
        <p:nvSpPr>
          <p:cNvPr id="5" name="TextBox 4"/>
          <p:cNvSpPr txBox="1"/>
          <p:nvPr/>
        </p:nvSpPr>
        <p:spPr>
          <a:xfrm>
            <a:off x="1907704" y="0"/>
            <a:ext cx="2339752" cy="584775"/>
          </a:xfrm>
          <a:prstGeom prst="rect">
            <a:avLst/>
          </a:prstGeom>
          <a:noFill/>
        </p:spPr>
        <p:txBody>
          <a:bodyPr wrap="square" rtlCol="0">
            <a:spAutoFit/>
          </a:bodyPr>
          <a:lstStyle/>
          <a:p>
            <a:r>
              <a:rPr lang="en-US" sz="3200" b="1" dirty="0" err="1" smtClean="0">
                <a:solidFill>
                  <a:schemeClr val="tx2"/>
                </a:solidFill>
                <a:effectLst>
                  <a:outerShdw blurRad="38100" dist="38100" dir="2700000" algn="tl">
                    <a:srgbClr val="000000">
                      <a:alpha val="43137"/>
                    </a:srgbClr>
                  </a:outerShdw>
                </a:effectLst>
              </a:rPr>
              <a:t>slideshare</a:t>
            </a:r>
            <a:endParaRPr lang="el-GR" sz="3200" b="1" dirty="0">
              <a:solidFill>
                <a:schemeClr val="tx2"/>
              </a:solidFill>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3641426432"/>
              </p:ext>
            </p:extLst>
          </p:nvPr>
        </p:nvGraphicFramePr>
        <p:xfrm>
          <a:off x="179512" y="3933056"/>
          <a:ext cx="7848872" cy="2752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 Ορθογώνιο"/>
          <p:cNvSpPr/>
          <p:nvPr/>
        </p:nvSpPr>
        <p:spPr>
          <a:xfrm>
            <a:off x="6156176" y="260648"/>
            <a:ext cx="2808312" cy="3600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normAutofit fontScale="85000" lnSpcReduction="10000"/>
          </a:bodyPr>
          <a:lstStyle/>
          <a:p>
            <a:pPr algn="ctr"/>
            <a:r>
              <a:rPr lang="el-GR" u="sng" dirty="0" smtClean="0"/>
              <a:t>ΠΡΟΣΘΕΤΗ ΠΑΙΔΑΓΩΓΙΚΗ ΑΞΙΑ</a:t>
            </a:r>
          </a:p>
          <a:p>
            <a:pPr algn="ctr"/>
            <a:endParaRPr lang="el-GR" dirty="0" smtClean="0"/>
          </a:p>
          <a:p>
            <a:pPr>
              <a:buFont typeface="Arial" pitchFamily="34" charset="0"/>
              <a:buChar char="•"/>
            </a:pPr>
            <a:r>
              <a:rPr lang="el-GR" dirty="0" smtClean="0"/>
              <a:t>ΑΝΑΖΗΤΗΣΗ ΔΙΑΧΕΙΡΙΣΗ ΠΛΗΡΟΦΟΡΙΑΣ</a:t>
            </a:r>
          </a:p>
          <a:p>
            <a:pPr>
              <a:buFont typeface="Arial" pitchFamily="34" charset="0"/>
              <a:buChar char="•"/>
            </a:pPr>
            <a:endParaRPr lang="el-GR" dirty="0" smtClean="0"/>
          </a:p>
          <a:p>
            <a:pPr>
              <a:buFont typeface="Arial" pitchFamily="34" charset="0"/>
              <a:buChar char="•"/>
            </a:pPr>
            <a:r>
              <a:rPr lang="el-GR" dirty="0" smtClean="0"/>
              <a:t>ΚΟΙΝΟΠΟΙΗΣΗ ΓΝΩΣΗΣ</a:t>
            </a:r>
          </a:p>
          <a:p>
            <a:pPr>
              <a:buFont typeface="Arial" pitchFamily="34" charset="0"/>
              <a:buChar char="•"/>
            </a:pPr>
            <a:endParaRPr lang="el-GR" dirty="0" smtClean="0"/>
          </a:p>
          <a:p>
            <a:pPr>
              <a:buFont typeface="Arial" pitchFamily="34" charset="0"/>
              <a:buChar char="•"/>
            </a:pPr>
            <a:r>
              <a:rPr lang="el-GR" dirty="0" smtClean="0"/>
              <a:t>ΑΛΛΗΛΕΠΙΔΡΑΣΗ</a:t>
            </a:r>
          </a:p>
          <a:p>
            <a:pPr>
              <a:buFont typeface="Arial" pitchFamily="34" charset="0"/>
              <a:buChar char="•"/>
            </a:pPr>
            <a:endParaRPr lang="el-GR" dirty="0" smtClean="0"/>
          </a:p>
          <a:p>
            <a:pPr>
              <a:buFont typeface="Arial" pitchFamily="34" charset="0"/>
              <a:buChar char="•"/>
            </a:pPr>
            <a:r>
              <a:rPr lang="el-GR" dirty="0" smtClean="0"/>
              <a:t>ΑΙΣΘΗΜΑ ΣΥΛΛΟΓΙΚΟΥ ΕΡΓΟΥ</a:t>
            </a:r>
            <a:endParaRPr lang="el-GR" dirty="0"/>
          </a:p>
        </p:txBody>
      </p:sp>
    </p:spTree>
    <p:extLst>
      <p:ext uri="{BB962C8B-B14F-4D97-AF65-F5344CB8AC3E}">
        <p14:creationId xmlns:p14="http://schemas.microsoft.com/office/powerpoint/2010/main" val="281971959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332979640"/>
              </p:ext>
            </p:extLst>
          </p:nvPr>
        </p:nvGraphicFramePr>
        <p:xfrm>
          <a:off x="457200" y="908720"/>
          <a:ext cx="8229600"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ιζόντιος πάπυρος"/>
          <p:cNvSpPr/>
          <p:nvPr/>
        </p:nvSpPr>
        <p:spPr>
          <a:xfrm>
            <a:off x="1691680" y="332656"/>
            <a:ext cx="5904656" cy="36004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ΠΑΙΔΑΓΩΓΙΚΗ ΑΞΙΑ</a:t>
            </a:r>
            <a:r>
              <a:rPr lang="en-US" dirty="0" smtClean="0"/>
              <a:t> JIGSAW</a:t>
            </a:r>
            <a:r>
              <a:rPr lang="el-GR" dirty="0" smtClean="0"/>
              <a:t> </a:t>
            </a:r>
            <a:endParaRPr lang="el-GR" dirty="0"/>
          </a:p>
        </p:txBody>
      </p:sp>
    </p:spTree>
    <p:extLst>
      <p:ext uri="{BB962C8B-B14F-4D97-AF65-F5344CB8AC3E}">
        <p14:creationId xmlns:p14="http://schemas.microsoft.com/office/powerpoint/2010/main" val="12603814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00342" y="2035319"/>
            <a:ext cx="3672120" cy="1640541"/>
          </a:xfrm>
        </p:spPr>
        <p:txBody>
          <a:bodyPr/>
          <a:lstStyle/>
          <a:p>
            <a:r>
              <a:rPr lang="el-GR" b="1" dirty="0" smtClean="0">
                <a:latin typeface="Arial"/>
                <a:cs typeface="Arial"/>
              </a:rPr>
              <a:t>Ευχαριστο</a:t>
            </a:r>
            <a:r>
              <a:rPr lang="el-GR" b="1" dirty="0" smtClean="0">
                <a:latin typeface="Arial"/>
                <a:cs typeface="Arial"/>
              </a:rPr>
              <a:t>ύμε!</a:t>
            </a:r>
            <a:endParaRPr lang="en-US" b="1" dirty="0">
              <a:latin typeface="Arial"/>
              <a:cs typeface="Arial"/>
            </a:endParaRPr>
          </a:p>
        </p:txBody>
      </p:sp>
    </p:spTree>
    <p:extLst>
      <p:ext uri="{BB962C8B-B14F-4D97-AF65-F5344CB8AC3E}">
        <p14:creationId xmlns:p14="http://schemas.microsoft.com/office/powerpoint/2010/main" val="210006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71600" y="1700809"/>
            <a:ext cx="7404002" cy="1008112"/>
          </a:xfrm>
        </p:spPr>
        <p:txBody>
          <a:bodyPr>
            <a:normAutofit/>
          </a:bodyPr>
          <a:lstStyle/>
          <a:p>
            <a:pPr algn="just"/>
            <a:r>
              <a:rPr lang="el-GR" dirty="0" smtClean="0">
                <a:latin typeface="Arial"/>
                <a:cs typeface="Arial"/>
              </a:rPr>
              <a:t>Είναι μια μέθοδος συνεργατικής μάθησης κατά την οποία οι μαθητές αναπτύσσουν γνώση πάνω σε ένα συγκεκριμένο θέμα, την οποία έπειτα διδάσκουν στα υπόλοιπα μέλη της αρχικής ομάδας</a:t>
            </a:r>
            <a:r>
              <a:rPr lang="el-GR" sz="2000" dirty="0" smtClean="0">
                <a:latin typeface="Arial"/>
                <a:cs typeface="Arial"/>
              </a:rPr>
              <a:t>.</a:t>
            </a:r>
            <a:endParaRPr lang="el-GR" sz="2000" dirty="0">
              <a:latin typeface="Arial"/>
              <a:cs typeface="Arial"/>
            </a:endParaRPr>
          </a:p>
        </p:txBody>
      </p:sp>
      <p:sp>
        <p:nvSpPr>
          <p:cNvPr id="4" name="3 - Στρογγυλεμένο ορθογώνιο"/>
          <p:cNvSpPr/>
          <p:nvPr/>
        </p:nvSpPr>
        <p:spPr>
          <a:xfrm>
            <a:off x="971600" y="764704"/>
            <a:ext cx="7416824"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400" dirty="0" smtClean="0">
                <a:solidFill>
                  <a:schemeClr val="bg1"/>
                </a:solidFill>
                <a:latin typeface="Arial"/>
                <a:cs typeface="Arial"/>
              </a:rPr>
              <a:t>Τι είναι το </a:t>
            </a:r>
            <a:r>
              <a:rPr lang="en-GB" sz="4400" dirty="0" smtClean="0">
                <a:solidFill>
                  <a:schemeClr val="bg1"/>
                </a:solidFill>
                <a:latin typeface="Arial"/>
                <a:cs typeface="Arial"/>
              </a:rPr>
              <a:t>Jigsaw?</a:t>
            </a:r>
            <a:endParaRPr lang="el-GR" sz="4400" dirty="0">
              <a:solidFill>
                <a:schemeClr val="bg1"/>
              </a:solidFill>
              <a:latin typeface="Arial"/>
              <a:cs typeface="Arial"/>
            </a:endParaRPr>
          </a:p>
        </p:txBody>
      </p:sp>
      <p:grpSp>
        <p:nvGrpSpPr>
          <p:cNvPr id="42" name="41 - Ομάδα"/>
          <p:cNvGrpSpPr/>
          <p:nvPr/>
        </p:nvGrpSpPr>
        <p:grpSpPr>
          <a:xfrm>
            <a:off x="2483768" y="2636912"/>
            <a:ext cx="4608512" cy="792088"/>
            <a:chOff x="2483768" y="3212976"/>
            <a:chExt cx="4608512" cy="792088"/>
          </a:xfrm>
        </p:grpSpPr>
        <p:grpSp>
          <p:nvGrpSpPr>
            <p:cNvPr id="35" name="34 - Ομάδα"/>
            <p:cNvGrpSpPr/>
            <p:nvPr/>
          </p:nvGrpSpPr>
          <p:grpSpPr>
            <a:xfrm>
              <a:off x="2483768" y="3212976"/>
              <a:ext cx="4608512" cy="288032"/>
              <a:chOff x="2483768" y="3212976"/>
              <a:chExt cx="4608512" cy="288032"/>
            </a:xfrm>
          </p:grpSpPr>
          <p:cxnSp>
            <p:nvCxnSpPr>
              <p:cNvPr id="32" name="31 - Ευθεία γραμμή σύνδεσης"/>
              <p:cNvCxnSpPr/>
              <p:nvPr/>
            </p:nvCxnSpPr>
            <p:spPr>
              <a:xfrm>
                <a:off x="4716016" y="3212976"/>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33 - Ευθεία γραμμή σύνδεσης"/>
              <p:cNvCxnSpPr/>
              <p:nvPr/>
            </p:nvCxnSpPr>
            <p:spPr>
              <a:xfrm>
                <a:off x="2483768" y="3501008"/>
                <a:ext cx="4608512"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7" name="36 - Ευθύγραμμο βέλος σύνδεσης"/>
            <p:cNvCxnSpPr/>
            <p:nvPr/>
          </p:nvCxnSpPr>
          <p:spPr>
            <a:xfrm>
              <a:off x="2483768" y="3501008"/>
              <a:ext cx="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38 - Ευθύγραμμο βέλος σύνδεσης"/>
            <p:cNvCxnSpPr/>
            <p:nvPr/>
          </p:nvCxnSpPr>
          <p:spPr>
            <a:xfrm>
              <a:off x="4716016" y="3501008"/>
              <a:ext cx="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40 - Ευθύγραμμο βέλος σύνδεσης"/>
            <p:cNvCxnSpPr/>
            <p:nvPr/>
          </p:nvCxnSpPr>
          <p:spPr>
            <a:xfrm>
              <a:off x="7092280" y="3501008"/>
              <a:ext cx="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0" name="49 - Ομάδα"/>
          <p:cNvGrpSpPr/>
          <p:nvPr/>
        </p:nvGrpSpPr>
        <p:grpSpPr>
          <a:xfrm>
            <a:off x="827584" y="3429000"/>
            <a:ext cx="8064896" cy="1512168"/>
            <a:chOff x="899592" y="4149080"/>
            <a:chExt cx="8064896" cy="1512168"/>
          </a:xfrm>
        </p:grpSpPr>
        <p:sp>
          <p:nvSpPr>
            <p:cNvPr id="43" name="42 - Έλλειψη"/>
            <p:cNvSpPr/>
            <p:nvPr/>
          </p:nvSpPr>
          <p:spPr>
            <a:xfrm>
              <a:off x="899592" y="4149080"/>
              <a:ext cx="2520280"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latin typeface="Arial"/>
                  <a:cs typeface="Arial"/>
                </a:rPr>
                <a:t>Συνεργατική μέθοδος διδασκαλίας</a:t>
              </a:r>
              <a:endParaRPr lang="el-GR" dirty="0">
                <a:latin typeface="Arial"/>
                <a:cs typeface="Arial"/>
              </a:endParaRPr>
            </a:p>
          </p:txBody>
        </p:sp>
        <p:sp>
          <p:nvSpPr>
            <p:cNvPr id="44" name="43 - Έλλειψη"/>
            <p:cNvSpPr/>
            <p:nvPr/>
          </p:nvSpPr>
          <p:spPr>
            <a:xfrm>
              <a:off x="3419872" y="4149080"/>
              <a:ext cx="2520280" cy="15121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dirty="0" smtClean="0">
                  <a:latin typeface="Arial"/>
                  <a:cs typeface="Arial"/>
                </a:rPr>
                <a:t>Χωρισμός σε ομάδες</a:t>
              </a:r>
              <a:endParaRPr lang="en-GB" sz="1600" dirty="0" smtClean="0">
                <a:latin typeface="Arial"/>
                <a:cs typeface="Arial"/>
              </a:endParaRPr>
            </a:p>
            <a:p>
              <a:pPr algn="ctr"/>
              <a:r>
                <a:rPr lang="en-GB" sz="1600" dirty="0" smtClean="0"/>
                <a:t>(</a:t>
              </a:r>
              <a:r>
                <a:rPr lang="el-GR" dirty="0">
                  <a:latin typeface="Arial"/>
                  <a:cs typeface="Arial"/>
                </a:rPr>
                <a:t>κομμάτια</a:t>
              </a:r>
              <a:r>
                <a:rPr lang="el-GR" sz="1600" dirty="0" smtClean="0"/>
                <a:t> </a:t>
              </a:r>
              <a:r>
                <a:rPr lang="en-GB" sz="1600" dirty="0" smtClean="0"/>
                <a:t>puzzle</a:t>
              </a:r>
              <a:r>
                <a:rPr lang="el-GR" sz="1600" dirty="0" smtClean="0"/>
                <a:t>)</a:t>
              </a:r>
              <a:endParaRPr lang="el-GR" sz="1600" dirty="0"/>
            </a:p>
          </p:txBody>
        </p:sp>
        <p:sp>
          <p:nvSpPr>
            <p:cNvPr id="49" name="48 - Έλλειψη"/>
            <p:cNvSpPr/>
            <p:nvPr/>
          </p:nvSpPr>
          <p:spPr>
            <a:xfrm>
              <a:off x="6012160" y="4149080"/>
              <a:ext cx="2952328" cy="14401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dirty="0" smtClean="0">
                  <a:latin typeface="Arial"/>
                  <a:cs typeface="Arial"/>
                </a:rPr>
                <a:t>Διδαχή της γνώσης που αποκτήθηκε από τις ομάδες ειδικούς στα μέλη των ομάδων </a:t>
              </a:r>
              <a:r>
                <a:rPr lang="en-GB" sz="1600" dirty="0" smtClean="0">
                  <a:latin typeface="Arial"/>
                  <a:cs typeface="Arial"/>
                </a:rPr>
                <a:t>jigsaw</a:t>
              </a:r>
              <a:endParaRPr lang="el-GR" sz="1600" dirty="0">
                <a:latin typeface="Arial"/>
                <a:cs typeface="Arial"/>
              </a:endParaRPr>
            </a:p>
          </p:txBody>
        </p:sp>
      </p:grpSp>
      <p:grpSp>
        <p:nvGrpSpPr>
          <p:cNvPr id="63" name="62 - Ομάδα"/>
          <p:cNvGrpSpPr/>
          <p:nvPr/>
        </p:nvGrpSpPr>
        <p:grpSpPr>
          <a:xfrm>
            <a:off x="2627784" y="4941168"/>
            <a:ext cx="4752529" cy="1224136"/>
            <a:chOff x="2627784" y="5373216"/>
            <a:chExt cx="3672409" cy="1224136"/>
          </a:xfrm>
        </p:grpSpPr>
        <p:cxnSp>
          <p:nvCxnSpPr>
            <p:cNvPr id="58" name="57 - Ευθύγραμμο βέλος σύνδεσης"/>
            <p:cNvCxnSpPr/>
            <p:nvPr/>
          </p:nvCxnSpPr>
          <p:spPr>
            <a:xfrm flipH="1">
              <a:off x="3779912" y="5373216"/>
              <a:ext cx="86409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59 - Ευθύγραμμο βέλος σύνδεσης"/>
            <p:cNvCxnSpPr/>
            <p:nvPr/>
          </p:nvCxnSpPr>
          <p:spPr>
            <a:xfrm>
              <a:off x="4644008" y="5373216"/>
              <a:ext cx="792088"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60 - Ορθογώνιο"/>
            <p:cNvSpPr/>
            <p:nvPr/>
          </p:nvSpPr>
          <p:spPr>
            <a:xfrm>
              <a:off x="2627784" y="5733256"/>
              <a:ext cx="1656184" cy="86409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smtClean="0"/>
                <a:t>Ομάδα </a:t>
              </a:r>
              <a:r>
                <a:rPr lang="en-GB" dirty="0" smtClean="0"/>
                <a:t>Jigsaw</a:t>
              </a:r>
              <a:endParaRPr lang="el-GR" dirty="0"/>
            </a:p>
          </p:txBody>
        </p:sp>
        <p:sp>
          <p:nvSpPr>
            <p:cNvPr id="62" name="61 - Ορθογώνιο"/>
            <p:cNvSpPr/>
            <p:nvPr/>
          </p:nvSpPr>
          <p:spPr>
            <a:xfrm>
              <a:off x="4797844" y="5733256"/>
              <a:ext cx="1502349" cy="86409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smtClean="0"/>
                <a:t>Ομάδα ειδικών</a:t>
              </a:r>
              <a:endParaRPr lang="el-GR" dirty="0"/>
            </a:p>
          </p:txBody>
        </p:sp>
      </p:grpSp>
    </p:spTree>
    <p:extLst>
      <p:ext uri="{BB962C8B-B14F-4D97-AF65-F5344CB8AC3E}">
        <p14:creationId xmlns:p14="http://schemas.microsoft.com/office/powerpoint/2010/main" val="341496501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51812152"/>
              </p:ext>
            </p:extLst>
          </p:nvPr>
        </p:nvGraphicFramePr>
        <p:xfrm>
          <a:off x="502051" y="841790"/>
          <a:ext cx="8491210" cy="513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6"/>
          <p:cNvGrpSpPr/>
          <p:nvPr/>
        </p:nvGrpSpPr>
        <p:grpSpPr>
          <a:xfrm>
            <a:off x="8039903" y="5144824"/>
            <a:ext cx="600275" cy="600275"/>
            <a:chOff x="5620699" y="2762806"/>
            <a:chExt cx="600275" cy="600275"/>
          </a:xfrm>
        </p:grpSpPr>
        <p:sp>
          <p:nvSpPr>
            <p:cNvPr id="8" name="Down Arrow 7"/>
            <p:cNvSpPr/>
            <p:nvPr/>
          </p:nvSpPr>
          <p:spPr>
            <a:xfrm>
              <a:off x="5620699" y="2762806"/>
              <a:ext cx="600275" cy="600275"/>
            </a:xfrm>
            <a:prstGeom prst="downArrow">
              <a:avLst>
                <a:gd name="adj1" fmla="val 55000"/>
                <a:gd name="adj2" fmla="val 45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Down Arrow 4"/>
            <p:cNvSpPr/>
            <p:nvPr/>
          </p:nvSpPr>
          <p:spPr>
            <a:xfrm>
              <a:off x="5755761" y="2762806"/>
              <a:ext cx="330151" cy="4517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latin typeface="Arial"/>
                <a:cs typeface="Arial"/>
              </a:endParaRPr>
            </a:p>
          </p:txBody>
        </p:sp>
      </p:grpSp>
      <p:grpSp>
        <p:nvGrpSpPr>
          <p:cNvPr id="3" name="Group 9"/>
          <p:cNvGrpSpPr/>
          <p:nvPr/>
        </p:nvGrpSpPr>
        <p:grpSpPr>
          <a:xfrm>
            <a:off x="1636734" y="5380284"/>
            <a:ext cx="6538231" cy="592066"/>
            <a:chOff x="590668" y="1978944"/>
            <a:chExt cx="6538231" cy="729630"/>
          </a:xfrm>
        </p:grpSpPr>
        <p:sp>
          <p:nvSpPr>
            <p:cNvPr id="11" name="Rounded Rectangle 10"/>
            <p:cNvSpPr/>
            <p:nvPr/>
          </p:nvSpPr>
          <p:spPr>
            <a:xfrm>
              <a:off x="590668" y="1978944"/>
              <a:ext cx="6538231" cy="72963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l-GR" sz="2000" dirty="0" smtClean="0">
                  <a:solidFill>
                    <a:srgbClr val="3A4C03"/>
                  </a:solidFill>
                  <a:latin typeface="Arial"/>
                  <a:cs typeface="Arial"/>
                </a:rPr>
                <a:t>Επιστροφή ειδικών στην αρχική ομάδα &amp; διδαχή</a:t>
              </a:r>
              <a:endParaRPr lang="en-US" sz="2000" dirty="0">
                <a:solidFill>
                  <a:srgbClr val="3A4C03"/>
                </a:solidFill>
                <a:latin typeface="Arial"/>
                <a:cs typeface="Arial"/>
              </a:endParaRPr>
            </a:p>
          </p:txBody>
        </p:sp>
        <p:sp>
          <p:nvSpPr>
            <p:cNvPr id="12" name="Rounded Rectangle 4"/>
            <p:cNvSpPr/>
            <p:nvPr/>
          </p:nvSpPr>
          <p:spPr>
            <a:xfrm>
              <a:off x="612038" y="2000314"/>
              <a:ext cx="5406971" cy="68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n-US" sz="2000" kern="1200" dirty="0">
                <a:latin typeface="Arial"/>
                <a:cs typeface="Arial"/>
              </a:endParaRPr>
            </a:p>
          </p:txBody>
        </p:sp>
      </p:grpSp>
      <p:sp>
        <p:nvSpPr>
          <p:cNvPr id="13" name="Rectangle 12"/>
          <p:cNvSpPr/>
          <p:nvPr/>
        </p:nvSpPr>
        <p:spPr>
          <a:xfrm>
            <a:off x="2525029" y="147682"/>
            <a:ext cx="4090251" cy="56119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2400" b="1" dirty="0" smtClean="0">
                <a:solidFill>
                  <a:srgbClr val="3A4C03"/>
                </a:solidFill>
              </a:rPr>
              <a:t>Συγκεκριμένα...</a:t>
            </a:r>
            <a:endParaRPr lang="en-US" sz="2400" b="1" dirty="0">
              <a:solidFill>
                <a:srgbClr val="3A4C03"/>
              </a:solidFill>
            </a:endParaRPr>
          </a:p>
        </p:txBody>
      </p:sp>
      <p:sp>
        <p:nvSpPr>
          <p:cNvPr id="15" name="Frame 14"/>
          <p:cNvSpPr/>
          <p:nvPr/>
        </p:nvSpPr>
        <p:spPr>
          <a:xfrm>
            <a:off x="1919612" y="6143587"/>
            <a:ext cx="6452851" cy="561193"/>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smtClean="0">
                <a:solidFill>
                  <a:schemeClr val="tx1"/>
                </a:solidFill>
              </a:rPr>
              <a:t>ΑΞΙΟΛΟΓΗΣΗ ΕΦ’ ΟΛΗΣ ΤΗΣ ΥΛΗΣ</a:t>
            </a:r>
            <a:endParaRPr lang="en-US" dirty="0">
              <a:solidFill>
                <a:schemeClr val="tx1"/>
              </a:solidFill>
            </a:endParaRPr>
          </a:p>
        </p:txBody>
      </p:sp>
    </p:spTree>
    <p:extLst>
      <p:ext uri="{BB962C8B-B14F-4D97-AF65-F5344CB8AC3E}">
        <p14:creationId xmlns:p14="http://schemas.microsoft.com/office/powerpoint/2010/main" val="376463097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2129991581"/>
              </p:ext>
            </p:extLst>
          </p:nvPr>
        </p:nvGraphicFramePr>
        <p:xfrm>
          <a:off x="755576" y="1628800"/>
          <a:ext cx="7992888"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Ορθογώνιο"/>
          <p:cNvSpPr/>
          <p:nvPr/>
        </p:nvSpPr>
        <p:spPr>
          <a:xfrm>
            <a:off x="827584" y="548680"/>
            <a:ext cx="7920880" cy="72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2800" b="1" dirty="0" smtClean="0">
                <a:solidFill>
                  <a:srgbClr val="3A4C03"/>
                </a:solidFill>
                <a:latin typeface="Times New Roman" pitchFamily="18" charset="0"/>
                <a:cs typeface="Times New Roman" pitchFamily="18" charset="0"/>
              </a:rPr>
              <a:t>Παράδειγμα στο μάθημα Ιστορίας</a:t>
            </a:r>
            <a:endParaRPr lang="el-GR" sz="2800" dirty="0">
              <a:solidFill>
                <a:srgbClr val="3A4C03"/>
              </a:solidFill>
            </a:endParaRPr>
          </a:p>
        </p:txBody>
      </p:sp>
    </p:spTree>
    <p:extLst>
      <p:ext uri="{BB962C8B-B14F-4D97-AF65-F5344CB8AC3E}">
        <p14:creationId xmlns:p14="http://schemas.microsoft.com/office/powerpoint/2010/main" val="33758182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Times New Roman" pitchFamily="18" charset="0"/>
                <a:cs typeface="Times New Roman" pitchFamily="18" charset="0"/>
              </a:rPr>
              <a:t/>
            </a:r>
            <a:br>
              <a:rPr lang="el-GR" b="1" dirty="0" smtClean="0">
                <a:latin typeface="Times New Roman" pitchFamily="18" charset="0"/>
                <a:cs typeface="Times New Roman" pitchFamily="18" charset="0"/>
              </a:rPr>
            </a:br>
            <a:endParaRPr lang="el-GR" dirty="0"/>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4180403232"/>
              </p:ext>
            </p:extLst>
          </p:nvPr>
        </p:nvGraphicFramePr>
        <p:xfrm>
          <a:off x="755576" y="1340768"/>
          <a:ext cx="79208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Ορθογώνιο"/>
          <p:cNvSpPr/>
          <p:nvPr/>
        </p:nvSpPr>
        <p:spPr>
          <a:xfrm>
            <a:off x="755576" y="476672"/>
            <a:ext cx="7920880" cy="72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2800" b="1" dirty="0" smtClean="0">
                <a:solidFill>
                  <a:srgbClr val="3A4C03"/>
                </a:solidFill>
                <a:latin typeface="Times New Roman" pitchFamily="18" charset="0"/>
                <a:cs typeface="Times New Roman" pitchFamily="18" charset="0"/>
              </a:rPr>
              <a:t>Παράδειγμα στο μάθημα της Χημείας</a:t>
            </a:r>
            <a:endParaRPr lang="el-GR" sz="2800" dirty="0">
              <a:solidFill>
                <a:srgbClr val="3A4C03"/>
              </a:solidFill>
            </a:endParaRPr>
          </a:p>
        </p:txBody>
      </p:sp>
    </p:spTree>
    <p:extLst>
      <p:ext uri="{BB962C8B-B14F-4D97-AF65-F5344CB8AC3E}">
        <p14:creationId xmlns:p14="http://schemas.microsoft.com/office/powerpoint/2010/main" val="33760506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113184"/>
            <a:ext cx="7405638" cy="582960"/>
          </a:xfrm>
        </p:spPr>
        <p:txBody>
          <a:bodyPr>
            <a:normAutofit/>
          </a:bodyPr>
          <a:lstStyle/>
          <a:p>
            <a:pPr algn="ctr"/>
            <a:r>
              <a:rPr lang="el-GR" sz="3200" dirty="0" smtClean="0"/>
              <a:t>Μελέτη Περίπτωσης</a:t>
            </a:r>
            <a:endParaRPr lang="el-GR" sz="3200" dirty="0"/>
          </a:p>
        </p:txBody>
      </p:sp>
      <p:graphicFrame>
        <p:nvGraphicFramePr>
          <p:cNvPr id="6" name="5 - Θέση περιεχομένου"/>
          <p:cNvGraphicFramePr>
            <a:graphicFrameLocks noGrp="1"/>
          </p:cNvGraphicFramePr>
          <p:nvPr>
            <p:ph idx="1"/>
            <p:extLst>
              <p:ext uri="{D42A27DB-BD31-4B8C-83A1-F6EECF244321}">
                <p14:modId xmlns:p14="http://schemas.microsoft.com/office/powerpoint/2010/main" val="722240011"/>
              </p:ext>
            </p:extLst>
          </p:nvPr>
        </p:nvGraphicFramePr>
        <p:xfrm>
          <a:off x="539552" y="980728"/>
          <a:ext cx="7836098" cy="284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 Βέλος προς τα κάτω"/>
          <p:cNvSpPr/>
          <p:nvPr/>
        </p:nvSpPr>
        <p:spPr>
          <a:xfrm>
            <a:off x="2915816" y="3789040"/>
            <a:ext cx="3816424"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latin typeface="Arial"/>
                <a:cs typeface="Arial"/>
              </a:rPr>
              <a:t>Αποτελέσματα</a:t>
            </a:r>
            <a:endParaRPr lang="el-GR" dirty="0">
              <a:latin typeface="Arial"/>
              <a:cs typeface="Arial"/>
            </a:endParaRPr>
          </a:p>
        </p:txBody>
      </p:sp>
      <p:sp>
        <p:nvSpPr>
          <p:cNvPr id="8" name="7 - TextBox"/>
          <p:cNvSpPr txBox="1"/>
          <p:nvPr/>
        </p:nvSpPr>
        <p:spPr>
          <a:xfrm>
            <a:off x="1403648" y="4653136"/>
            <a:ext cx="6480720" cy="2031325"/>
          </a:xfrm>
          <a:prstGeom prst="rect">
            <a:avLst/>
          </a:prstGeom>
          <a:noFill/>
        </p:spPr>
        <p:txBody>
          <a:bodyPr wrap="square" rtlCol="0">
            <a:spAutoFit/>
          </a:bodyPr>
          <a:lstStyle/>
          <a:p>
            <a:pPr>
              <a:buFont typeface="Wingdings" pitchFamily="2" charset="2"/>
              <a:buChar char="v"/>
            </a:pPr>
            <a:r>
              <a:rPr lang="el-GR" dirty="0" smtClean="0">
                <a:latin typeface="Times New Roman" pitchFamily="18" charset="0"/>
                <a:cs typeface="Times New Roman" pitchFamily="18" charset="0"/>
              </a:rPr>
              <a:t>Συμπλήρωση ερωτηματολογίων: έγκριση- θετική στάση</a:t>
            </a:r>
          </a:p>
          <a:p>
            <a:pPr>
              <a:buFont typeface="Wingdings" pitchFamily="2" charset="2"/>
              <a:buChar char="v"/>
            </a:pPr>
            <a:r>
              <a:rPr lang="el-GR" dirty="0" smtClean="0">
                <a:latin typeface="Times New Roman" pitchFamily="18" charset="0"/>
                <a:cs typeface="Times New Roman" pitchFamily="18" charset="0"/>
              </a:rPr>
              <a:t>Χρήσιμο εργαλείο για μαθησιακή διαδικασία: </a:t>
            </a:r>
          </a:p>
          <a:p>
            <a:pPr>
              <a:buFont typeface="Wingdings" pitchFamily="2" charset="2"/>
              <a:buChar char="v"/>
            </a:pPr>
            <a:r>
              <a:rPr lang="el-GR" dirty="0" smtClean="0">
                <a:latin typeface="Times New Roman" pitchFamily="18" charset="0"/>
                <a:cs typeface="Times New Roman" pitchFamily="18" charset="0"/>
              </a:rPr>
              <a:t>Εύκολη τροποποίηση</a:t>
            </a:r>
          </a:p>
          <a:p>
            <a:pPr>
              <a:buFont typeface="Wingdings" pitchFamily="2" charset="2"/>
              <a:buChar char="v"/>
            </a:pPr>
            <a:r>
              <a:rPr lang="el-GR" dirty="0" smtClean="0">
                <a:latin typeface="Times New Roman" pitchFamily="18" charset="0"/>
                <a:cs typeface="Times New Roman" pitchFamily="18" charset="0"/>
              </a:rPr>
              <a:t>Δημιουργία μαθησιακών περιβαλλόντων</a:t>
            </a:r>
          </a:p>
          <a:p>
            <a:pPr>
              <a:buFont typeface="Wingdings" pitchFamily="2" charset="2"/>
              <a:buChar char="v"/>
            </a:pPr>
            <a:r>
              <a:rPr lang="el-GR" dirty="0" smtClean="0">
                <a:latin typeface="Times New Roman" pitchFamily="18" charset="0"/>
                <a:cs typeface="Times New Roman" pitchFamily="18" charset="0"/>
              </a:rPr>
              <a:t>Λειτουργικότητες που καλύπτουν ανάγκες συνεργασίας, επικοινωνίας, διαχείρισης</a:t>
            </a:r>
          </a:p>
          <a:p>
            <a:pPr>
              <a:buFont typeface="Wingdings" pitchFamily="2" charset="2"/>
              <a:buChar char="v"/>
            </a:pPr>
            <a:r>
              <a:rPr lang="el-GR" dirty="0" smtClean="0">
                <a:latin typeface="Times New Roman" pitchFamily="18" charset="0"/>
                <a:cs typeface="Times New Roman" pitchFamily="18" charset="0"/>
              </a:rPr>
              <a:t>Δυνατότητα σχεδιαστή για ενίσχυση των παραπάνω</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146605692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75594926"/>
              </p:ext>
            </p:extLst>
          </p:nvPr>
        </p:nvGraphicFramePr>
        <p:xfrm>
          <a:off x="0" y="332656"/>
          <a:ext cx="9144000"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 TextBox"/>
          <p:cNvSpPr txBox="1"/>
          <p:nvPr/>
        </p:nvSpPr>
        <p:spPr>
          <a:xfrm>
            <a:off x="3275856" y="3284984"/>
            <a:ext cx="3693814" cy="646331"/>
          </a:xfrm>
          <a:prstGeom prst="rect">
            <a:avLst/>
          </a:prstGeom>
          <a:noFill/>
        </p:spPr>
        <p:txBody>
          <a:bodyPr wrap="square" rtlCol="0">
            <a:spAutoFit/>
          </a:bodyPr>
          <a:lstStyle/>
          <a:p>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cs typeface="Arial"/>
              </a:rPr>
              <a:t>Πλεονεκτήματα</a:t>
            </a:r>
            <a:endParaRPr lang="el-G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cs typeface="Arial"/>
            </a:endParaRPr>
          </a:p>
        </p:txBody>
      </p:sp>
    </p:spTree>
    <p:extLst>
      <p:ext uri="{BB962C8B-B14F-4D97-AF65-F5344CB8AC3E}">
        <p14:creationId xmlns:p14="http://schemas.microsoft.com/office/powerpoint/2010/main" val="20410052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alpha val="26000"/>
          </a:schemeClr>
        </a:solidFill>
        <a:effectLst/>
      </p:bgPr>
    </p:bg>
    <p:spTree>
      <p:nvGrpSpPr>
        <p:cNvPr id="1" name=""/>
        <p:cNvGrpSpPr/>
        <p:nvPr/>
      </p:nvGrpSpPr>
      <p:grpSpPr>
        <a:xfrm>
          <a:off x="0" y="0"/>
          <a:ext cx="0" cy="0"/>
          <a:chOff x="0" y="0"/>
          <a:chExt cx="0" cy="0"/>
        </a:xfrm>
      </p:grpSpPr>
      <p:pic>
        <p:nvPicPr>
          <p:cNvPr id="4" name="Picture 3" descr="Screenshot - 24_11_2011 , 12_14_48 -Ç++.jpg"/>
          <p:cNvPicPr>
            <a:picLocks noChangeAspect="1"/>
          </p:cNvPicPr>
          <p:nvPr/>
        </p:nvPicPr>
        <p:blipFill>
          <a:blip r:embed="rId3" cstate="print"/>
          <a:stretch>
            <a:fillRect/>
          </a:stretch>
        </p:blipFill>
        <p:spPr>
          <a:xfrm>
            <a:off x="467544" y="332656"/>
            <a:ext cx="5472608" cy="3409435"/>
          </a:xfrm>
          <a:prstGeom prst="rect">
            <a:avLst/>
          </a:prstGeom>
        </p:spPr>
      </p:pic>
      <p:pic>
        <p:nvPicPr>
          <p:cNvPr id="10" name="Picture 9" descr="Capture.PNG"/>
          <p:cNvPicPr>
            <a:picLocks noChangeAspect="1"/>
          </p:cNvPicPr>
          <p:nvPr/>
        </p:nvPicPr>
        <p:blipFill>
          <a:blip r:embed="rId4" cstate="print"/>
          <a:stretch>
            <a:fillRect/>
          </a:stretch>
        </p:blipFill>
        <p:spPr>
          <a:xfrm>
            <a:off x="611560" y="5085184"/>
            <a:ext cx="2339327" cy="1368152"/>
          </a:xfrm>
          <a:prstGeom prst="rect">
            <a:avLst/>
          </a:prstGeom>
        </p:spPr>
      </p:pic>
      <p:cxnSp>
        <p:nvCxnSpPr>
          <p:cNvPr id="12" name="Straight Arrow Connector 11"/>
          <p:cNvCxnSpPr/>
          <p:nvPr/>
        </p:nvCxnSpPr>
        <p:spPr>
          <a:xfrm>
            <a:off x="971600" y="3212976"/>
            <a:ext cx="36004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520" y="3861048"/>
            <a:ext cx="3528392" cy="1323439"/>
          </a:xfrm>
          <a:prstGeom prst="rect">
            <a:avLst/>
          </a:prstGeom>
          <a:noFill/>
        </p:spPr>
        <p:txBody>
          <a:bodyPr wrap="square" rtlCol="0">
            <a:spAutoFit/>
          </a:bodyPr>
          <a:lstStyle/>
          <a:p>
            <a:r>
              <a:rPr lang="el-GR" sz="1600" b="1" dirty="0" smtClean="0">
                <a:latin typeface="Arial"/>
                <a:cs typeface="Arial"/>
              </a:rPr>
              <a:t>Ο καθηγητής μπορεί να ανεβάσει φωτογραφίες που θα λειτουργήσουν ως ερεθίσματα και θα χωρίσουν τους μαθητές σε ομάδες.</a:t>
            </a:r>
            <a:endParaRPr lang="el-GR" sz="1600" b="1" dirty="0">
              <a:latin typeface="Arial"/>
              <a:cs typeface="Arial"/>
            </a:endParaRPr>
          </a:p>
        </p:txBody>
      </p:sp>
      <p:cxnSp>
        <p:nvCxnSpPr>
          <p:cNvPr id="15" name="Straight Arrow Connector 14"/>
          <p:cNvCxnSpPr/>
          <p:nvPr/>
        </p:nvCxnSpPr>
        <p:spPr>
          <a:xfrm>
            <a:off x="3203848" y="3356992"/>
            <a:ext cx="180020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32039" y="5301208"/>
            <a:ext cx="3785645" cy="1077218"/>
          </a:xfrm>
          <a:prstGeom prst="rect">
            <a:avLst/>
          </a:prstGeom>
          <a:noFill/>
        </p:spPr>
        <p:txBody>
          <a:bodyPr wrap="square" rtlCol="0">
            <a:spAutoFit/>
          </a:bodyPr>
          <a:lstStyle/>
          <a:p>
            <a:r>
              <a:rPr lang="el-GR" sz="1600" dirty="0" smtClean="0">
                <a:latin typeface="Arial"/>
                <a:cs typeface="Arial"/>
              </a:rPr>
              <a:t>Κάθε ομάδα θα αναζητήσει επιπλέον υλικό στον τομέα που έχει αναλάβει και θα δημιουργήσει ένα φωτογραφικό φάκελο.</a:t>
            </a:r>
            <a:endParaRPr lang="el-GR" sz="1600" dirty="0">
              <a:latin typeface="Arial"/>
              <a:cs typeface="Arial"/>
            </a:endParaRPr>
          </a:p>
        </p:txBody>
      </p:sp>
      <p:sp>
        <p:nvSpPr>
          <p:cNvPr id="18" name="TextBox 17"/>
          <p:cNvSpPr txBox="1"/>
          <p:nvPr/>
        </p:nvSpPr>
        <p:spPr>
          <a:xfrm>
            <a:off x="5724128" y="3789040"/>
            <a:ext cx="2993556" cy="1077218"/>
          </a:xfrm>
          <a:prstGeom prst="rect">
            <a:avLst/>
          </a:prstGeom>
          <a:noFill/>
        </p:spPr>
        <p:txBody>
          <a:bodyPr wrap="square" rtlCol="0">
            <a:spAutoFit/>
          </a:bodyPr>
          <a:lstStyle/>
          <a:p>
            <a:r>
              <a:rPr lang="el-GR" sz="1600" dirty="0" smtClean="0">
                <a:latin typeface="Arial"/>
                <a:cs typeface="Arial"/>
              </a:rPr>
              <a:t>Οι ομάδες θα μοιραστούν τη δουλειά τους με τις υπόλοιπες ομάδες ώστε να προκύψει ένα σύνολο.</a:t>
            </a:r>
            <a:endParaRPr lang="el-GR" sz="1600" dirty="0">
              <a:latin typeface="Arial"/>
              <a:cs typeface="Arial"/>
            </a:endParaRPr>
          </a:p>
        </p:txBody>
      </p:sp>
      <p:cxnSp>
        <p:nvCxnSpPr>
          <p:cNvPr id="20" name="Straight Arrow Connector 19"/>
          <p:cNvCxnSpPr/>
          <p:nvPr/>
        </p:nvCxnSpPr>
        <p:spPr>
          <a:xfrm>
            <a:off x="5076056" y="3284984"/>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 Ορθογώνιο"/>
          <p:cNvSpPr/>
          <p:nvPr/>
        </p:nvSpPr>
        <p:spPr>
          <a:xfrm>
            <a:off x="6012160" y="188640"/>
            <a:ext cx="2705524" cy="3600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u="sng" dirty="0" smtClean="0">
                <a:latin typeface="Arial"/>
                <a:cs typeface="Arial"/>
              </a:rPr>
              <a:t>ΠΡΟΣΘΕΤΗ ΠΑΙΔΑΓΩΓΙΚΗ ΑΞΙΑ</a:t>
            </a:r>
          </a:p>
          <a:p>
            <a:pPr algn="ctr"/>
            <a:endParaRPr lang="el-GR" u="sng" dirty="0" smtClean="0">
              <a:latin typeface="Arial"/>
              <a:cs typeface="Arial"/>
            </a:endParaRPr>
          </a:p>
          <a:p>
            <a:pPr>
              <a:buFont typeface="Arial" pitchFamily="34" charset="0"/>
              <a:buChar char="•"/>
            </a:pPr>
            <a:r>
              <a:rPr lang="el-GR" dirty="0" smtClean="0">
                <a:latin typeface="Arial"/>
                <a:cs typeface="Arial"/>
              </a:rPr>
              <a:t>ΠΟΙΚΙΛΙΑ ΑΦΟΡΜΗΣΕΩΝ</a:t>
            </a:r>
          </a:p>
          <a:p>
            <a:pPr>
              <a:buFont typeface="Arial" pitchFamily="34" charset="0"/>
              <a:buChar char="•"/>
            </a:pPr>
            <a:r>
              <a:rPr lang="el-GR" dirty="0" smtClean="0">
                <a:latin typeface="Arial"/>
                <a:cs typeface="Arial"/>
              </a:rPr>
              <a:t>ΑΥΤΟΝΟΜΗ ΜΑΘΗΣΗ</a:t>
            </a:r>
          </a:p>
          <a:p>
            <a:pPr>
              <a:buFont typeface="Arial" pitchFamily="34" charset="0"/>
              <a:buChar char="•"/>
            </a:pPr>
            <a:r>
              <a:rPr lang="el-GR" dirty="0" smtClean="0">
                <a:latin typeface="Arial"/>
                <a:cs typeface="Arial"/>
              </a:rPr>
              <a:t>ΔΙΕΡΕΥΝΗΣΗ</a:t>
            </a:r>
          </a:p>
          <a:p>
            <a:pPr>
              <a:buFont typeface="Arial" pitchFamily="34" charset="0"/>
              <a:buChar char="•"/>
            </a:pPr>
            <a:r>
              <a:rPr lang="el-GR" dirty="0" smtClean="0">
                <a:latin typeface="Arial"/>
                <a:cs typeface="Arial"/>
              </a:rPr>
              <a:t>ΑΝΑΚΑΛΥΨΗ ΓΝΩΣΗΣ</a:t>
            </a:r>
          </a:p>
          <a:p>
            <a:pPr>
              <a:buFont typeface="Arial" pitchFamily="34" charset="0"/>
              <a:buChar char="•"/>
            </a:pPr>
            <a:r>
              <a:rPr lang="el-GR" dirty="0" smtClean="0">
                <a:latin typeface="Arial"/>
                <a:cs typeface="Arial"/>
              </a:rPr>
              <a:t>ΔΙΑΜΟΙΡΑΣΜΟΣ</a:t>
            </a:r>
          </a:p>
          <a:p>
            <a:pPr algn="ctr"/>
            <a:endParaRPr lang="el-GR" dirty="0">
              <a:latin typeface="Arial"/>
              <a:cs typeface="Arial"/>
            </a:endParaRPr>
          </a:p>
        </p:txBody>
      </p:sp>
    </p:spTree>
    <p:extLst>
      <p:ext uri="{BB962C8B-B14F-4D97-AF65-F5344CB8AC3E}">
        <p14:creationId xmlns:p14="http://schemas.microsoft.com/office/powerpoint/2010/main" val="242358353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26000"/>
          </a:schemeClr>
        </a:solidFill>
        <a:effectLst/>
      </p:bgPr>
    </p:bg>
    <p:spTree>
      <p:nvGrpSpPr>
        <p:cNvPr id="1" name=""/>
        <p:cNvGrpSpPr/>
        <p:nvPr/>
      </p:nvGrpSpPr>
      <p:grpSpPr>
        <a:xfrm>
          <a:off x="0" y="0"/>
          <a:ext cx="0" cy="0"/>
          <a:chOff x="0" y="0"/>
          <a:chExt cx="0" cy="0"/>
        </a:xfrm>
      </p:grpSpPr>
      <p:pic>
        <p:nvPicPr>
          <p:cNvPr id="4" name="Picture 3" descr="Screenshot - 24_11_2011 , 12_17_24 -Ç++.jpg"/>
          <p:cNvPicPr>
            <a:picLocks noChangeAspect="1"/>
          </p:cNvPicPr>
          <p:nvPr/>
        </p:nvPicPr>
        <p:blipFill>
          <a:blip r:embed="rId3" cstate="print"/>
          <a:stretch>
            <a:fillRect/>
          </a:stretch>
        </p:blipFill>
        <p:spPr>
          <a:xfrm>
            <a:off x="179512" y="260648"/>
            <a:ext cx="4464497" cy="3600400"/>
          </a:xfrm>
          <a:prstGeom prst="rect">
            <a:avLst/>
          </a:prstGeom>
        </p:spPr>
      </p:pic>
      <p:graphicFrame>
        <p:nvGraphicFramePr>
          <p:cNvPr id="5" name="Diagram 4"/>
          <p:cNvGraphicFramePr/>
          <p:nvPr>
            <p:extLst>
              <p:ext uri="{D42A27DB-BD31-4B8C-83A1-F6EECF244321}">
                <p14:modId xmlns:p14="http://schemas.microsoft.com/office/powerpoint/2010/main" val="3165597988"/>
              </p:ext>
            </p:extLst>
          </p:nvPr>
        </p:nvGraphicFramePr>
        <p:xfrm>
          <a:off x="4716016" y="692696"/>
          <a:ext cx="4248472"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5796136" y="0"/>
            <a:ext cx="2088232" cy="646331"/>
          </a:xfrm>
          <a:prstGeom prst="rect">
            <a:avLst/>
          </a:prstGeom>
          <a:noFill/>
        </p:spPr>
        <p:txBody>
          <a:bodyPr wrap="square" rtlCol="0">
            <a:spAutoFit/>
          </a:bodyPr>
          <a:lstStyle/>
          <a:p>
            <a:r>
              <a:rPr lang="en-US" sz="3600" b="1" dirty="0" err="1" smtClean="0">
                <a:solidFill>
                  <a:schemeClr val="tx2"/>
                </a:solidFill>
                <a:effectLst>
                  <a:outerShdw blurRad="38100" dist="38100" dir="2700000" algn="tl">
                    <a:srgbClr val="000000">
                      <a:alpha val="43137"/>
                    </a:srgbClr>
                  </a:outerShdw>
                </a:effectLst>
              </a:rPr>
              <a:t>Scoop.it</a:t>
            </a:r>
            <a:endParaRPr lang="el-GR" sz="3600" b="1" dirty="0">
              <a:solidFill>
                <a:schemeClr val="tx2"/>
              </a:solidFill>
              <a:effectLst>
                <a:outerShdw blurRad="38100" dist="38100" dir="2700000" algn="tl">
                  <a:srgbClr val="000000">
                    <a:alpha val="43137"/>
                  </a:srgbClr>
                </a:outerShdw>
              </a:effectLst>
            </a:endParaRPr>
          </a:p>
        </p:txBody>
      </p:sp>
      <p:sp>
        <p:nvSpPr>
          <p:cNvPr id="7" name="6 - Ορθογώνιο"/>
          <p:cNvSpPr/>
          <p:nvPr/>
        </p:nvSpPr>
        <p:spPr>
          <a:xfrm>
            <a:off x="251520" y="4293096"/>
            <a:ext cx="4320480" cy="23762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latin typeface="Arial"/>
                <a:cs typeface="Arial"/>
              </a:rPr>
              <a:t>ΠΡΟΣΘΕΤΗ ΠΑΙΔΑΓΩΓΙΚΗ ΑΞΙΑ</a:t>
            </a:r>
          </a:p>
          <a:p>
            <a:pPr algn="ctr"/>
            <a:endParaRPr lang="el-GR" dirty="0" smtClean="0">
              <a:latin typeface="Arial"/>
              <a:cs typeface="Arial"/>
            </a:endParaRPr>
          </a:p>
          <a:p>
            <a:pPr>
              <a:buFont typeface="Arial" pitchFamily="34" charset="0"/>
              <a:buChar char="•"/>
            </a:pPr>
            <a:r>
              <a:rPr lang="el-GR" dirty="0" smtClean="0">
                <a:latin typeface="Arial"/>
                <a:cs typeface="Arial"/>
              </a:rPr>
              <a:t>ΑΝΑΖΗΤΗΣΗ-ΤΑΞΙΝΟΜΗΣΗ-ΔΙΑΧΕΙΡΙΣΗ ΠΛΗΡΟΦΟΡΙΑΣ</a:t>
            </a:r>
          </a:p>
          <a:p>
            <a:pPr algn="ctr"/>
            <a:endParaRPr lang="el-GR" dirty="0" smtClean="0">
              <a:latin typeface="Arial"/>
              <a:cs typeface="Arial"/>
            </a:endParaRPr>
          </a:p>
          <a:p>
            <a:pPr>
              <a:buFont typeface="Arial" pitchFamily="34" charset="0"/>
              <a:buChar char="•"/>
            </a:pPr>
            <a:r>
              <a:rPr lang="el-GR" dirty="0" smtClean="0">
                <a:latin typeface="Arial"/>
                <a:cs typeface="Arial"/>
              </a:rPr>
              <a:t>ΕΚΦΡΑΣΗ</a:t>
            </a:r>
          </a:p>
          <a:p>
            <a:pPr>
              <a:buFont typeface="Arial" pitchFamily="34" charset="0"/>
              <a:buChar char="•"/>
            </a:pPr>
            <a:endParaRPr lang="el-GR" dirty="0" smtClean="0">
              <a:latin typeface="Arial"/>
              <a:cs typeface="Arial"/>
            </a:endParaRPr>
          </a:p>
          <a:p>
            <a:pPr>
              <a:buFont typeface="Arial" pitchFamily="34" charset="0"/>
              <a:buChar char="•"/>
            </a:pPr>
            <a:r>
              <a:rPr lang="el-GR" dirty="0" smtClean="0">
                <a:latin typeface="Arial"/>
                <a:cs typeface="Arial"/>
              </a:rPr>
              <a:t>ΔΙΑΜΟΙΡΑΣΜΟΣ</a:t>
            </a:r>
          </a:p>
          <a:p>
            <a:pPr>
              <a:buFont typeface="Arial" pitchFamily="34" charset="0"/>
              <a:buChar char="•"/>
            </a:pPr>
            <a:endParaRPr lang="el-GR" dirty="0">
              <a:latin typeface="Arial"/>
              <a:cs typeface="Arial"/>
            </a:endParaRPr>
          </a:p>
        </p:txBody>
      </p:sp>
    </p:spTree>
    <p:extLst>
      <p:ext uri="{BB962C8B-B14F-4D97-AF65-F5344CB8AC3E}">
        <p14:creationId xmlns:p14="http://schemas.microsoft.com/office/powerpoint/2010/main" val="415632592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10.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11.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12.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2.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3.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4.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5.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6.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7.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8.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ppt/theme/themeOverride9.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docProps/app.xml><?xml version="1.0" encoding="utf-8"?>
<Properties xmlns="http://schemas.openxmlformats.org/officeDocument/2006/extended-properties" xmlns:vt="http://schemas.openxmlformats.org/officeDocument/2006/docPropsVTypes">
  <Template>Default Theme.thmx</Template>
  <TotalTime>20</TotalTime>
  <Words>832</Words>
  <Application>Microsoft Macintosh PowerPoint</Application>
  <PresentationFormat>On-screen Show (4:3)</PresentationFormat>
  <Paragraphs>131</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Inspiration</vt:lpstr>
      <vt:lpstr>1_Inspiration</vt:lpstr>
      <vt:lpstr>Jigsaw: Τί είναι;</vt:lpstr>
      <vt:lpstr>PowerPoint Presentation</vt:lpstr>
      <vt:lpstr>PowerPoint Presentation</vt:lpstr>
      <vt:lpstr>PowerPoint Presentation</vt:lpstr>
      <vt:lpstr> </vt:lpstr>
      <vt:lpstr>Μελέτη Περίπτωσης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Ευχαριστούμε!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Jigsaw: Τί είναι;</dc:title>
  <dc:creator>Paraskevi Tsimpli</dc:creator>
  <cp:lastModifiedBy>Paraskevi Tsimpli</cp:lastModifiedBy>
  <cp:revision>6</cp:revision>
  <dcterms:created xsi:type="dcterms:W3CDTF">2011-12-01T07:31:10Z</dcterms:created>
  <dcterms:modified xsi:type="dcterms:W3CDTF">2011-12-01T07:51:55Z</dcterms:modified>
</cp:coreProperties>
</file>